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315200" cy="9144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230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54" d="100"/>
          <a:sy n="54" d="100"/>
        </p:scale>
        <p:origin x="2604" y="132"/>
      </p:cViewPr>
      <p:guideLst>
        <p:guide orient="horz" pos="2880"/>
        <p:guide pos="230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48640" y="2840569"/>
            <a:ext cx="6217920" cy="196003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97280" y="5181600"/>
            <a:ext cx="512064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1/31/2020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1/31/2020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303520" y="366186"/>
            <a:ext cx="1645920" cy="780203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65760" y="366186"/>
            <a:ext cx="4815840" cy="780203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1/31/2020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1/31/2020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7851" y="5875867"/>
            <a:ext cx="621792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7851" y="3875619"/>
            <a:ext cx="621792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1/31/2020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5760" y="2133602"/>
            <a:ext cx="323088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18560" y="2133602"/>
            <a:ext cx="323088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1/31/2020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1" y="2046817"/>
            <a:ext cx="3232150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65761" y="2899833"/>
            <a:ext cx="3232150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716021" y="2046817"/>
            <a:ext cx="3233420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716021" y="2899833"/>
            <a:ext cx="3233420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1/31/2020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1/31/2020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1/31/2020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0" y="364067"/>
            <a:ext cx="2406651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60040" y="364068"/>
            <a:ext cx="4089401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65760" y="1913468"/>
            <a:ext cx="2406651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1/31/2020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3830" y="6400801"/>
            <a:ext cx="438912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433830" y="817033"/>
            <a:ext cx="438912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33830" y="7156452"/>
            <a:ext cx="438912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1/31/2020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65760" y="366184"/>
            <a:ext cx="658368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0" y="2133602"/>
            <a:ext cx="658368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5760" y="8475135"/>
            <a:ext cx="170688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1/31/2020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99360" y="8475135"/>
            <a:ext cx="231648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242560" y="8475135"/>
            <a:ext cx="170688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13" Type="http://schemas.openxmlformats.org/officeDocument/2006/relationships/image" Target="../media/image12.jpeg"/><Relationship Id="rId18" Type="http://schemas.openxmlformats.org/officeDocument/2006/relationships/image" Target="../media/image17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12" Type="http://schemas.openxmlformats.org/officeDocument/2006/relationships/image" Target="../media/image11.jpeg"/><Relationship Id="rId17" Type="http://schemas.openxmlformats.org/officeDocument/2006/relationships/image" Target="../media/image16.jpeg"/><Relationship Id="rId2" Type="http://schemas.openxmlformats.org/officeDocument/2006/relationships/image" Target="../media/image1.jpg"/><Relationship Id="rId16" Type="http://schemas.openxmlformats.org/officeDocument/2006/relationships/image" Target="../media/image15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jpeg"/><Relationship Id="rId15" Type="http://schemas.openxmlformats.org/officeDocument/2006/relationships/image" Target="../media/image14.jpeg"/><Relationship Id="rId10" Type="http://schemas.openxmlformats.org/officeDocument/2006/relationships/image" Target="../media/image9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Relationship Id="rId14" Type="http://schemas.openxmlformats.org/officeDocument/2006/relationships/image" Target="../media/image1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7315200" cy="4111587"/>
          </a:xfrm>
          <a:prstGeom prst="rect">
            <a:avLst/>
          </a:prstGeom>
          <a:ln>
            <a:noFill/>
          </a:ln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599" y="1"/>
            <a:ext cx="6858000" cy="692865"/>
          </a:xfrm>
        </p:spPr>
        <p:txBody>
          <a:bodyPr>
            <a:noAutofit/>
          </a:bodyPr>
          <a:lstStyle/>
          <a:p>
            <a:r>
              <a:rPr lang="en-US" sz="24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Prime Development Tract in Mt. Pleasant!</a:t>
            </a:r>
            <a:br>
              <a:rPr lang="en-US" sz="24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</a:br>
            <a:r>
              <a:rPr lang="en-US" sz="2400" b="1" i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Price Reduced 600K!</a:t>
            </a:r>
            <a:endParaRPr lang="en-US" sz="2400" b="1" i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ebuchet MS" panose="020B0603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" y="4724401"/>
            <a:ext cx="7162800" cy="1926114"/>
          </a:xfrm>
        </p:spPr>
        <p:txBody>
          <a:bodyPr anchor="ctr">
            <a:noAutofit/>
          </a:bodyPr>
          <a:lstStyle/>
          <a:p>
            <a:r>
              <a:rPr lang="en-US" sz="1200" dirty="0">
                <a:solidFill>
                  <a:schemeClr val="tx2"/>
                </a:solidFill>
                <a:latin typeface="Trebuchet MS" panose="020B0603020202020204" pitchFamily="34" charset="0"/>
              </a:rPr>
              <a:t>A stunning site for future development! </a:t>
            </a:r>
            <a:r>
              <a:rPr lang="en-US" sz="1200" dirty="0" err="1">
                <a:solidFill>
                  <a:schemeClr val="tx2"/>
                </a:solidFill>
                <a:latin typeface="Trebuchet MS" panose="020B0603020202020204" pitchFamily="34" charset="0"/>
              </a:rPr>
              <a:t>Marshfront</a:t>
            </a:r>
            <a:r>
              <a:rPr lang="en-US" sz="1200" dirty="0">
                <a:solidFill>
                  <a:schemeClr val="tx2"/>
                </a:solidFill>
                <a:latin typeface="Trebuchet MS" panose="020B0603020202020204" pitchFamily="34" charset="0"/>
              </a:rPr>
              <a:t>, majestic oaks, and a parklike setting! This property is comprised of a total 20 +- acres in central Mount Pleasant off Long Point Rd, located close to shopping, schools, and restaurants. Zoned S3 Residential (Charleston County) with Sewer at site. </a:t>
            </a:r>
          </a:p>
          <a:p>
            <a:endParaRPr lang="en-US" sz="1200" dirty="0">
              <a:solidFill>
                <a:schemeClr val="tx2"/>
              </a:solidFill>
              <a:latin typeface="Trebuchet MS" panose="020B0603020202020204" pitchFamily="34" charset="0"/>
            </a:endParaRPr>
          </a:p>
          <a:p>
            <a:r>
              <a:rPr lang="en-US" sz="1200" dirty="0">
                <a:solidFill>
                  <a:schemeClr val="tx2"/>
                </a:solidFill>
                <a:latin typeface="Trebuchet MS" panose="020B0603020202020204" pitchFamily="34" charset="0"/>
              </a:rPr>
              <a:t>Also included in the sale are plats, TMS# 556-00-00-430 (1770 </a:t>
            </a:r>
            <a:r>
              <a:rPr lang="en-US" sz="1200" dirty="0" err="1">
                <a:solidFill>
                  <a:schemeClr val="tx2"/>
                </a:solidFill>
                <a:latin typeface="Trebuchet MS" panose="020B0603020202020204" pitchFamily="34" charset="0"/>
              </a:rPr>
              <a:t>Latroy</a:t>
            </a:r>
            <a:r>
              <a:rPr lang="en-US" sz="1200" dirty="0">
                <a:solidFill>
                  <a:schemeClr val="tx2"/>
                </a:solidFill>
                <a:latin typeface="Trebuchet MS" panose="020B0603020202020204" pitchFamily="34" charset="0"/>
              </a:rPr>
              <a:t> Ave) 1.83 acres, with a 3800 sf house, built in 1999; and TMS# 556-00-00-495 (1722 </a:t>
            </a:r>
            <a:r>
              <a:rPr lang="en-US" sz="1200" dirty="0" err="1">
                <a:solidFill>
                  <a:schemeClr val="tx2"/>
                </a:solidFill>
                <a:latin typeface="Trebuchet MS" panose="020B0603020202020204" pitchFamily="34" charset="0"/>
              </a:rPr>
              <a:t>Latroy</a:t>
            </a:r>
            <a:r>
              <a:rPr lang="en-US" sz="1200" dirty="0">
                <a:solidFill>
                  <a:schemeClr val="tx2"/>
                </a:solidFill>
                <a:latin typeface="Trebuchet MS" panose="020B0603020202020204" pitchFamily="34" charset="0"/>
              </a:rPr>
              <a:t> Ave) 1.05 acres with a 1500 sf house with a detached 3 car garage built in 2009. </a:t>
            </a:r>
          </a:p>
          <a:p>
            <a:endParaRPr lang="en-US" sz="1200" dirty="0">
              <a:solidFill>
                <a:schemeClr val="tx2"/>
              </a:solidFill>
              <a:latin typeface="Trebuchet MS" panose="020B0603020202020204" pitchFamily="34" charset="0"/>
            </a:endParaRPr>
          </a:p>
          <a:p>
            <a:r>
              <a:rPr lang="en-US" sz="1200" dirty="0">
                <a:solidFill>
                  <a:schemeClr val="tx2"/>
                </a:solidFill>
                <a:latin typeface="Trebuchet MS" panose="020B0603020202020204" pitchFamily="34" charset="0"/>
              </a:rPr>
              <a:t>A beautiful property waiting for the new owner to create their masterpiece.</a:t>
            </a:r>
          </a:p>
        </p:txBody>
      </p:sp>
      <p:sp>
        <p:nvSpPr>
          <p:cNvPr id="13" name="Title 1"/>
          <p:cNvSpPr txBox="1">
            <a:spLocks/>
          </p:cNvSpPr>
          <p:nvPr/>
        </p:nvSpPr>
        <p:spPr>
          <a:xfrm>
            <a:off x="76200" y="4154301"/>
            <a:ext cx="7162800" cy="570100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25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900" b="1" dirty="0">
                <a:solidFill>
                  <a:schemeClr val="tx2"/>
                </a:solidFill>
                <a:latin typeface="Trebuchet MS" panose="020B0603020202020204" pitchFamily="34" charset="0"/>
              </a:rPr>
              <a:t>00 </a:t>
            </a:r>
            <a:r>
              <a:rPr lang="en-US" sz="1900" b="1" dirty="0" err="1">
                <a:solidFill>
                  <a:schemeClr val="tx2"/>
                </a:solidFill>
                <a:latin typeface="Trebuchet MS" panose="020B0603020202020204" pitchFamily="34" charset="0"/>
              </a:rPr>
              <a:t>Latroy</a:t>
            </a:r>
            <a:r>
              <a:rPr lang="en-US" sz="1900" b="1" dirty="0">
                <a:solidFill>
                  <a:schemeClr val="tx2"/>
                </a:solidFill>
                <a:latin typeface="Trebuchet MS" panose="020B0603020202020204" pitchFamily="34" charset="0"/>
              </a:rPr>
              <a:t> Avenue</a:t>
            </a:r>
          </a:p>
          <a:p>
            <a:r>
              <a:rPr lang="en-US" sz="1500" dirty="0">
                <a:solidFill>
                  <a:schemeClr val="tx2"/>
                </a:solidFill>
                <a:latin typeface="Trebuchet MS" panose="020B0603020202020204" pitchFamily="34" charset="0"/>
              </a:rPr>
              <a:t>Christ Church Parish | MLS# 18023414 </a:t>
            </a:r>
            <a:r>
              <a:rPr lang="en-US" sz="1500">
                <a:solidFill>
                  <a:schemeClr val="tx2"/>
                </a:solidFill>
                <a:latin typeface="Trebuchet MS" panose="020B0603020202020204" pitchFamily="34" charset="0"/>
              </a:rPr>
              <a:t>| $8,900,000</a:t>
            </a:r>
            <a:endParaRPr lang="en-US" sz="1500" dirty="0">
              <a:solidFill>
                <a:schemeClr val="tx2"/>
              </a:solidFill>
              <a:latin typeface="Trebuchet MS" panose="020B0603020202020204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683" b="29672"/>
          <a:stretch/>
        </p:blipFill>
        <p:spPr bwMode="auto">
          <a:xfrm>
            <a:off x="223985" y="8207514"/>
            <a:ext cx="533399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Rectangle 13"/>
          <p:cNvSpPr/>
          <p:nvPr/>
        </p:nvSpPr>
        <p:spPr>
          <a:xfrm>
            <a:off x="753435" y="8238293"/>
            <a:ext cx="233628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b="1" dirty="0">
                <a:solidFill>
                  <a:schemeClr val="tx2"/>
                </a:solidFill>
                <a:latin typeface="Trebuchet MS" panose="020B0603020202020204" pitchFamily="34" charset="0"/>
              </a:rPr>
              <a:t>Elaine Nugent</a:t>
            </a:r>
          </a:p>
          <a:p>
            <a:r>
              <a:rPr lang="en-US" sz="1000" dirty="0">
                <a:solidFill>
                  <a:schemeClr val="tx2"/>
                </a:solidFill>
                <a:latin typeface="Trebuchet MS" panose="020B0603020202020204" pitchFamily="34" charset="0"/>
              </a:rPr>
              <a:t>(843) 330-7044</a:t>
            </a:r>
          </a:p>
          <a:p>
            <a:r>
              <a:rPr lang="en-US" sz="1000" dirty="0">
                <a:solidFill>
                  <a:schemeClr val="tx2"/>
                </a:solidFill>
                <a:latin typeface="Trebuchet MS" panose="020B0603020202020204" pitchFamily="34" charset="0"/>
              </a:rPr>
              <a:t>enugent@carolinaone.com</a:t>
            </a:r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47585" y="8207514"/>
            <a:ext cx="820033" cy="564243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228600" y="8943946"/>
            <a:ext cx="6858000" cy="2000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700" dirty="0">
                <a:solidFill>
                  <a:schemeClr val="tx2"/>
                </a:solidFill>
                <a:latin typeface="Trebuchet MS" panose="020B0603020202020204" pitchFamily="34" charset="0"/>
              </a:rPr>
              <a:t>Carolina One Real Estate | 628 Long Point Rd | Mt Pleasant, SC 29464</a:t>
            </a:r>
          </a:p>
        </p:txBody>
      </p:sp>
      <p:pic>
        <p:nvPicPr>
          <p:cNvPr id="19" name="Picture 1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" y="6693229"/>
            <a:ext cx="2286000" cy="1284871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06275" y="3345734"/>
            <a:ext cx="1232725" cy="692866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733399" y="3506223"/>
            <a:ext cx="1225051" cy="816701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" y="3345734"/>
            <a:ext cx="1232725" cy="692866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25" name="Picture 24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369040" y="3506222"/>
            <a:ext cx="1234440" cy="817838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32" name="Picture 2"/>
          <p:cNvPicPr>
            <a:picLocks noChangeAspect="1" noChangeArrowheads="1"/>
          </p:cNvPicPr>
          <p:nvPr/>
        </p:nvPicPr>
        <p:blipFill rotWithShape="1"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1" b="10644"/>
          <a:stretch/>
        </p:blipFill>
        <p:spPr bwMode="auto">
          <a:xfrm>
            <a:off x="6557818" y="8207514"/>
            <a:ext cx="524835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3" name="Rectangle 32"/>
          <p:cNvSpPr/>
          <p:nvPr/>
        </p:nvSpPr>
        <p:spPr>
          <a:xfrm>
            <a:off x="4225477" y="8238293"/>
            <a:ext cx="232772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600" b="1" dirty="0">
                <a:solidFill>
                  <a:schemeClr val="tx2"/>
                </a:solidFill>
                <a:latin typeface="Trebuchet MS" panose="020B0603020202020204" pitchFamily="34" charset="0"/>
              </a:rPr>
              <a:t>John Nugent</a:t>
            </a:r>
          </a:p>
          <a:p>
            <a:pPr algn="r"/>
            <a:r>
              <a:rPr lang="en-US" sz="1000" dirty="0">
                <a:solidFill>
                  <a:schemeClr val="tx2"/>
                </a:solidFill>
                <a:latin typeface="Trebuchet MS" panose="020B0603020202020204" pitchFamily="34" charset="0"/>
              </a:rPr>
              <a:t>(843) 304-2061</a:t>
            </a:r>
          </a:p>
          <a:p>
            <a:pPr algn="r"/>
            <a:r>
              <a:rPr lang="en-US" sz="1000" dirty="0">
                <a:solidFill>
                  <a:schemeClr val="tx2"/>
                </a:solidFill>
                <a:latin typeface="Trebuchet MS" panose="020B0603020202020204" pitchFamily="34" charset="0"/>
              </a:rPr>
              <a:t>john.nugent@carolinaone.com</a:t>
            </a:r>
          </a:p>
        </p:txBody>
      </p:sp>
      <p:sp>
        <p:nvSpPr>
          <p:cNvPr id="5" name="Rectangle 4"/>
          <p:cNvSpPr/>
          <p:nvPr/>
        </p:nvSpPr>
        <p:spPr>
          <a:xfrm>
            <a:off x="2917654" y="8699956"/>
            <a:ext cx="1479892" cy="2154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800" dirty="0">
                <a:solidFill>
                  <a:schemeClr val="tx2"/>
                </a:solidFill>
                <a:latin typeface="Trebuchet MS" panose="020B0603020202020204" pitchFamily="34" charset="0"/>
              </a:rPr>
              <a:t>nugentknowsrealestate.com</a:t>
            </a:r>
            <a:endParaRPr lang="en-US" dirty="0"/>
          </a:p>
        </p:txBody>
      </p:sp>
      <p:pic>
        <p:nvPicPr>
          <p:cNvPr id="28" name="Picture 27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367758" y="2361251"/>
            <a:ext cx="1228450" cy="818967"/>
          </a:xfrm>
          <a:prstGeom prst="rect">
            <a:avLst/>
          </a:prstGeom>
          <a:ln w="3175">
            <a:solidFill>
              <a:schemeClr val="bg1"/>
            </a:solidFill>
          </a:ln>
        </p:spPr>
      </p:pic>
      <p:pic>
        <p:nvPicPr>
          <p:cNvPr id="30" name="Picture 29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736382" y="76935"/>
            <a:ext cx="1231015" cy="820676"/>
          </a:xfrm>
          <a:prstGeom prst="rect">
            <a:avLst/>
          </a:prstGeom>
          <a:ln w="3175">
            <a:solidFill>
              <a:schemeClr val="bg1"/>
            </a:solidFill>
          </a:ln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369040" y="74680"/>
            <a:ext cx="1234440" cy="822960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27" name="Picture 26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369040" y="1217111"/>
            <a:ext cx="1231014" cy="820676"/>
          </a:xfrm>
          <a:prstGeom prst="rect">
            <a:avLst/>
          </a:prstGeom>
          <a:ln w="3175">
            <a:solidFill>
              <a:schemeClr val="bg1"/>
            </a:solidFill>
          </a:ln>
        </p:spPr>
      </p:pic>
      <p:pic>
        <p:nvPicPr>
          <p:cNvPr id="31" name="Picture 30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736382" y="1220032"/>
            <a:ext cx="1231015" cy="820677"/>
          </a:xfrm>
          <a:prstGeom prst="rect">
            <a:avLst/>
          </a:prstGeom>
          <a:ln w="3175">
            <a:solidFill>
              <a:schemeClr val="bg1"/>
            </a:solidFill>
          </a:ln>
        </p:spPr>
      </p:pic>
      <p:pic>
        <p:nvPicPr>
          <p:cNvPr id="29" name="Picture 28"/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736382" y="2363128"/>
            <a:ext cx="1231015" cy="820677"/>
          </a:xfrm>
          <a:prstGeom prst="rect">
            <a:avLst/>
          </a:prstGeom>
          <a:ln w="3175">
            <a:solidFill>
              <a:schemeClr val="bg1"/>
            </a:solidFill>
          </a:ln>
        </p:spPr>
      </p:pic>
      <p:pic>
        <p:nvPicPr>
          <p:cNvPr id="34" name="Picture 33">
            <a:extLst>
              <a:ext uri="{FF2B5EF4-FFF2-40B4-BE49-F238E27FC236}">
                <a16:creationId xmlns:a16="http://schemas.microsoft.com/office/drawing/2014/main" id="{D100720B-7D47-415E-8F70-707DF772A07F}"/>
              </a:ext>
            </a:extLst>
          </p:cNvPr>
          <p:cNvPicPr>
            <a:picLocks noChangeAspect="1"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4600" y="6693229"/>
            <a:ext cx="2286000" cy="1284871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35" name="Picture 34">
            <a:extLst>
              <a:ext uri="{FF2B5EF4-FFF2-40B4-BE49-F238E27FC236}">
                <a16:creationId xmlns:a16="http://schemas.microsoft.com/office/drawing/2014/main" id="{87DDEBBF-97C8-4BDD-9CA6-9D65AC86A69F}"/>
              </a:ext>
            </a:extLst>
          </p:cNvPr>
          <p:cNvPicPr>
            <a:picLocks noChangeAspect="1"/>
          </p:cNvPicPr>
          <p:nvPr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53000" y="6693228"/>
            <a:ext cx="2286000" cy="1284870"/>
          </a:xfrm>
          <a:prstGeom prst="rect">
            <a:avLst/>
          </a:prstGeom>
          <a:ln>
            <a:solidFill>
              <a:schemeClr val="bg1"/>
            </a:solidFill>
          </a:ln>
        </p:spPr>
      </p:pic>
    </p:spTree>
    <p:extLst>
      <p:ext uri="{BB962C8B-B14F-4D97-AF65-F5344CB8AC3E}">
        <p14:creationId xmlns:p14="http://schemas.microsoft.com/office/powerpoint/2010/main" val="1619144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243</TotalTime>
  <Words>194</Words>
  <Application>Microsoft Office PowerPoint</Application>
  <PresentationFormat>Custom</PresentationFormat>
  <Paragraphs>16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Trebuchet MS</vt:lpstr>
      <vt:lpstr>Office Theme</vt:lpstr>
      <vt:lpstr>Prime Development Tract in Mt. Pleasant! Price Reduced 600K!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West Ashley Gem</dc:title>
  <dc:creator>CVH360</dc:creator>
  <cp:lastModifiedBy>A. Thomas Price</cp:lastModifiedBy>
  <cp:revision>42</cp:revision>
  <dcterms:created xsi:type="dcterms:W3CDTF">2006-08-16T00:00:00Z</dcterms:created>
  <dcterms:modified xsi:type="dcterms:W3CDTF">2020-01-31T16:58:46Z</dcterms:modified>
</cp:coreProperties>
</file>