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682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3854613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6858000" cy="692865"/>
          </a:xfrm>
        </p:spPr>
        <p:txBody>
          <a:bodyPr>
            <a:noAutofit/>
          </a:bodyPr>
          <a:lstStyle/>
          <a:p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Prime Development Tract in Mt. Pleasant!</a:t>
            </a:r>
            <a:b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Back on the Market!</a:t>
            </a:r>
            <a:endParaRPr lang="en-US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4688499"/>
            <a:ext cx="6858001" cy="1962016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A stunning site for future development! </a:t>
            </a:r>
            <a:r>
              <a:rPr lang="en-US" sz="1200" dirty="0" err="1">
                <a:solidFill>
                  <a:schemeClr val="tx2"/>
                </a:solidFill>
                <a:latin typeface="Trebuchet MS" panose="020B0603020202020204" pitchFamily="34" charset="0"/>
              </a:rPr>
              <a:t>Marshfront</a:t>
            </a:r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, majestic oaks, and a parklike setting! This property is comprised of a total 20 +- acres in central Mount Pleasant off Long Point Rd, located close to shopping, schools, and restaurants. Zoned S3 Residential (Charleston County). </a:t>
            </a:r>
          </a:p>
          <a:p>
            <a:endParaRPr lang="en-US" sz="12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Also included in the sale are plats, TMS# 556-00-00-430 (1770 </a:t>
            </a:r>
            <a:r>
              <a:rPr lang="en-US" sz="1200" dirty="0" err="1">
                <a:solidFill>
                  <a:schemeClr val="tx2"/>
                </a:solidFill>
                <a:latin typeface="Trebuchet MS" panose="020B0603020202020204" pitchFamily="34" charset="0"/>
              </a:rPr>
              <a:t>Latroy</a:t>
            </a:r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 Ave) 1.83 acres, with a 3800 sf house, built in 1999; and TMS# 556-00-00-495 (1722 </a:t>
            </a:r>
            <a:r>
              <a:rPr lang="en-US" sz="1200" dirty="0" err="1">
                <a:solidFill>
                  <a:schemeClr val="tx2"/>
                </a:solidFill>
                <a:latin typeface="Trebuchet MS" panose="020B0603020202020204" pitchFamily="34" charset="0"/>
              </a:rPr>
              <a:t>Latroy</a:t>
            </a:r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 Ave) 1.05 acres with a 1500 sf house with a detached 3 car garage built in 2009 with sewer at site. </a:t>
            </a:r>
          </a:p>
          <a:p>
            <a:endParaRPr lang="en-US" sz="12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A beautiful property waiting for the new owner to create their masterpiece.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-2" y="3897326"/>
            <a:ext cx="6858002" cy="7484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900" b="1" dirty="0">
                <a:solidFill>
                  <a:schemeClr val="tx2"/>
                </a:solidFill>
                <a:latin typeface="Trebuchet MS" panose="020B0603020202020204" pitchFamily="34" charset="0"/>
              </a:rPr>
              <a:t>00 </a:t>
            </a:r>
            <a:r>
              <a:rPr lang="en-US" sz="1900" b="1" dirty="0" err="1">
                <a:solidFill>
                  <a:schemeClr val="tx2"/>
                </a:solidFill>
                <a:latin typeface="Trebuchet MS" panose="020B0603020202020204" pitchFamily="34" charset="0"/>
              </a:rPr>
              <a:t>Latroy</a:t>
            </a:r>
            <a:r>
              <a:rPr lang="en-US" sz="1900" b="1" dirty="0">
                <a:solidFill>
                  <a:schemeClr val="tx2"/>
                </a:solidFill>
                <a:latin typeface="Trebuchet MS" panose="020B0603020202020204" pitchFamily="34" charset="0"/>
              </a:rPr>
              <a:t> Avenue</a:t>
            </a:r>
          </a:p>
          <a:p>
            <a:r>
              <a:rPr lang="en-US" sz="1500" dirty="0">
                <a:solidFill>
                  <a:schemeClr val="tx2"/>
                </a:solidFill>
                <a:latin typeface="Trebuchet MS" panose="020B0603020202020204" pitchFamily="34" charset="0"/>
              </a:rPr>
              <a:t>Christ Church Parish | MLS# 18023414 | $9,500,000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83" b="29672"/>
          <a:stretch/>
        </p:blipFill>
        <p:spPr bwMode="auto">
          <a:xfrm>
            <a:off x="-4616" y="8207514"/>
            <a:ext cx="53339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524834" y="8238292"/>
            <a:ext cx="23362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tx2"/>
                </a:solidFill>
                <a:latin typeface="Trebuchet MS" panose="020B0603020202020204" pitchFamily="34" charset="0"/>
              </a:rPr>
              <a:t>Elaine Nugent</a:t>
            </a:r>
          </a:p>
          <a:p>
            <a:r>
              <a:rPr lang="en-US" sz="1000" dirty="0">
                <a:solidFill>
                  <a:schemeClr val="tx2"/>
                </a:solidFill>
                <a:latin typeface="Trebuchet MS" panose="020B0603020202020204" pitchFamily="34" charset="0"/>
              </a:rPr>
              <a:t>(843) 330-7044</a:t>
            </a:r>
          </a:p>
          <a:p>
            <a:r>
              <a:rPr lang="en-US" sz="1000" dirty="0">
                <a:solidFill>
                  <a:schemeClr val="tx2"/>
                </a:solidFill>
                <a:latin typeface="Trebuchet MS" panose="020B0603020202020204" pitchFamily="34" charset="0"/>
              </a:rPr>
              <a:t>enugent@carolinaone.com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984" y="8207513"/>
            <a:ext cx="820033" cy="56424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8943945"/>
            <a:ext cx="68580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Carolina One Real Estate | 628 Long Point Rd | Mt Pleasant, SC 29464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93228"/>
            <a:ext cx="2286000" cy="128487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5275" y="3161747"/>
            <a:ext cx="1232725" cy="69286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3399" y="3506222"/>
            <a:ext cx="1225051" cy="81670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61747"/>
            <a:ext cx="1232725" cy="69286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9040" y="3506222"/>
            <a:ext cx="1234440" cy="81783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10644"/>
          <a:stretch/>
        </p:blipFill>
        <p:spPr bwMode="auto">
          <a:xfrm>
            <a:off x="6329217" y="8207514"/>
            <a:ext cx="52483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3996877" y="8238292"/>
            <a:ext cx="23277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2"/>
                </a:solidFill>
                <a:latin typeface="Trebuchet MS" panose="020B0603020202020204" pitchFamily="34" charset="0"/>
              </a:rPr>
              <a:t>John Nugent</a:t>
            </a:r>
          </a:p>
          <a:p>
            <a:pPr algn="r"/>
            <a:r>
              <a:rPr lang="en-US" sz="1000" dirty="0">
                <a:solidFill>
                  <a:schemeClr val="tx2"/>
                </a:solidFill>
                <a:latin typeface="Trebuchet MS" panose="020B0603020202020204" pitchFamily="34" charset="0"/>
              </a:rPr>
              <a:t>(843) 304-2061</a:t>
            </a:r>
          </a:p>
          <a:p>
            <a:pPr algn="r"/>
            <a:r>
              <a:rPr lang="en-US" sz="1000" dirty="0">
                <a:solidFill>
                  <a:schemeClr val="tx2"/>
                </a:solidFill>
                <a:latin typeface="Trebuchet MS" panose="020B0603020202020204" pitchFamily="34" charset="0"/>
              </a:rPr>
              <a:t>john.nugent@carolinaone.com</a:t>
            </a:r>
          </a:p>
        </p:txBody>
      </p:sp>
      <p:sp>
        <p:nvSpPr>
          <p:cNvPr id="5" name="Rectangle 4"/>
          <p:cNvSpPr/>
          <p:nvPr/>
        </p:nvSpPr>
        <p:spPr>
          <a:xfrm>
            <a:off x="2689054" y="8699956"/>
            <a:ext cx="147989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Trebuchet MS" panose="020B0603020202020204" pitchFamily="34" charset="0"/>
              </a:rPr>
              <a:t>nugentknowsrealestate.com</a:t>
            </a:r>
            <a:endParaRPr lang="en-US" dirty="0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7758" y="2361250"/>
            <a:ext cx="1228450" cy="818967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6382" y="76935"/>
            <a:ext cx="1231015" cy="820676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9040" y="74680"/>
            <a:ext cx="1234440" cy="82296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9040" y="1217111"/>
            <a:ext cx="1231014" cy="820676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6382" y="1220031"/>
            <a:ext cx="1231015" cy="820677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6382" y="2363127"/>
            <a:ext cx="1231015" cy="820677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D100720B-7D47-415E-8F70-707DF772A07F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6693228"/>
            <a:ext cx="2286000" cy="128487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87DDEBBF-97C8-4BDD-9CA6-9D65AC86A69F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6693228"/>
            <a:ext cx="2286000" cy="1284870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188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Prime Development Tract in Mt. Pleasant! Back on the Market!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40</cp:revision>
  <dcterms:created xsi:type="dcterms:W3CDTF">2006-08-16T00:00:00Z</dcterms:created>
  <dcterms:modified xsi:type="dcterms:W3CDTF">2019-06-05T16:19:21Z</dcterms:modified>
</cp:coreProperties>
</file>