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854613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"/>
            <a:ext cx="6858000" cy="372244"/>
          </a:xfrm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Prime Development Tract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Mt. Pleasant!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688499"/>
            <a:ext cx="6858001" cy="19620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stunning site for future development!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Marshfront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, majestic oaks, and a parklike setting! This property is comprised of a total 20 +- acres in central Mount Pleasant off Long Point Rd, located close to shopping, schools, and restaurants. Zoned S3 Residential (Charleston County).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Also included in the sale are plats, TMS# 556-00-00-430 (1770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1.83 acres, with a 3800 sf house, built in 1999; and TMS# 556-00-00-495 (1722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1.05 acres with a 1500 sf house with a detached 3 car garage built in 2009 with sewer at site.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beautiful property waiting for the new owner to create their masterpiece.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-2" y="3897326"/>
            <a:ext cx="6858002" cy="7484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00 </a:t>
            </a:r>
            <a:r>
              <a:rPr lang="en-US" sz="1900" b="1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 Avenue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Christ Church Parish | MLS# 18023414 | $9,900,000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" b="29672"/>
          <a:stretch/>
        </p:blipFill>
        <p:spPr bwMode="auto">
          <a:xfrm>
            <a:off x="-4616" y="8207514"/>
            <a:ext cx="5333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24834" y="8238292"/>
            <a:ext cx="2336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Elaine Nugent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330-7044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enugent@carolinaone.com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984" y="8207513"/>
            <a:ext cx="820033" cy="5642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8943945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3228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275" y="3161747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3399" y="3506222"/>
            <a:ext cx="1225051" cy="8167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1747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3506222"/>
            <a:ext cx="1234440" cy="81783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6329217" y="8207514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3996877" y="8238292"/>
            <a:ext cx="2327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2689054" y="8699956"/>
            <a:ext cx="14798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7758" y="2361250"/>
            <a:ext cx="1228450" cy="81896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76935"/>
            <a:ext cx="1231015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74680"/>
            <a:ext cx="1234440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1217111"/>
            <a:ext cx="1231014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1220031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2363127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6693228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693228"/>
            <a:ext cx="2286000" cy="128487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188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Prime Development Tract in Mt. Pleasant!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37</cp:revision>
  <dcterms:created xsi:type="dcterms:W3CDTF">2006-08-16T00:00:00Z</dcterms:created>
  <dcterms:modified xsi:type="dcterms:W3CDTF">2018-08-25T20:44:57Z</dcterms:modified>
</cp:coreProperties>
</file>