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590" y="-12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9266" y="636284"/>
            <a:ext cx="7771069" cy="406021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33538" y="906780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229044" y="5943600"/>
            <a:ext cx="7771512" cy="1413229"/>
          </a:xfrm>
        </p:spPr>
        <p:txBody>
          <a:bodyPr anchor="ctr">
            <a:noAutofit/>
          </a:bodyPr>
          <a:lstStyle/>
          <a:p>
            <a:r>
              <a:rPr lang="en-US" sz="1800" dirty="0">
                <a:solidFill>
                  <a:schemeClr val="bg1"/>
                </a:solidFill>
                <a:latin typeface="Georgia" panose="02040502050405020303" pitchFamily="18" charset="0"/>
                <a:cs typeface="Microsoft Sans Serif" panose="020B0604020202020204" pitchFamily="34" charset="0"/>
              </a:rPr>
              <a:t>Beautiful level and high 7.4 Acre lot ready for you to build your new home. Near Lake Marion, 5.5 miles(8 min) to Bell's Marina. 30 minutes to Volvo. The property sits on a paved road and the lot is beautifully maintained. Currently used for horses and grazing.</a:t>
            </a:r>
          </a:p>
        </p:txBody>
      </p:sp>
      <p:sp>
        <p:nvSpPr>
          <p:cNvPr id="6" name="Rectangle 5"/>
          <p:cNvSpPr/>
          <p:nvPr/>
        </p:nvSpPr>
        <p:spPr>
          <a:xfrm>
            <a:off x="228601" y="9102372"/>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9457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630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476928" y="7543800"/>
            <a:ext cx="1523628"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90217" y="4748002"/>
            <a:ext cx="7849166" cy="1043198"/>
          </a:xfrm>
        </p:spPr>
        <p:txBody>
          <a:bodyPr>
            <a:noAutofit/>
          </a:bodyPr>
          <a:lstStyle/>
          <a:p>
            <a:pPr>
              <a:lnSpc>
                <a:spcPct val="150000"/>
              </a:lnSpc>
            </a:pPr>
            <a:r>
              <a:rPr lang="en-US" sz="2400" b="1">
                <a:solidFill>
                  <a:schemeClr val="bg1"/>
                </a:solidFill>
                <a:latin typeface="Georgia" panose="02040502050405020303" pitchFamily="18" charset="0"/>
                <a:cs typeface="Microsoft Sans Serif" panose="020B0604020202020204" pitchFamily="34" charset="0"/>
              </a:rPr>
              <a:t>00 Richardson Street</a:t>
            </a:r>
            <a:br>
              <a:rPr lang="en-US" sz="1800" dirty="0">
                <a:solidFill>
                  <a:schemeClr val="bg1"/>
                </a:solidFill>
                <a:latin typeface="Georgia" panose="02040502050405020303" pitchFamily="18" charset="0"/>
                <a:cs typeface="Microsoft Sans Serif" panose="020B0604020202020204" pitchFamily="34" charset="0"/>
              </a:rPr>
            </a:br>
            <a:r>
              <a:rPr lang="fr-FR" sz="2000" dirty="0" err="1">
                <a:solidFill>
                  <a:schemeClr val="bg1"/>
                </a:solidFill>
                <a:latin typeface="Georgia" panose="02040502050405020303" pitchFamily="18" charset="0"/>
                <a:cs typeface="Microsoft Sans Serif" panose="020B0604020202020204" pitchFamily="34" charset="0"/>
              </a:rPr>
              <a:t>Eutawville</a:t>
            </a:r>
            <a:r>
              <a:rPr lang="fr-FR" sz="2000" dirty="0">
                <a:solidFill>
                  <a:schemeClr val="bg1"/>
                </a:solidFill>
                <a:latin typeface="Georgia" panose="02040502050405020303" pitchFamily="18" charset="0"/>
                <a:cs typeface="Microsoft Sans Serif" panose="020B0604020202020204" pitchFamily="34" charset="0"/>
              </a:rPr>
              <a:t>, SC 29048 | MLS# 21009465 | $62,000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0" y="1"/>
            <a:ext cx="8229600" cy="584775"/>
          </a:xfrm>
          <a:prstGeom prst="rect">
            <a:avLst/>
          </a:prstGeom>
        </p:spPr>
        <p:txBody>
          <a:bodyPr wrap="square">
            <a:spAutoFit/>
          </a:bodyPr>
          <a:lstStyle/>
          <a:p>
            <a:pPr algn="ctr"/>
            <a:r>
              <a:rPr lang="en-US" sz="32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Beautiful 7.4 Acre Lot Near Lake Marion &amp; Moultrie</a:t>
            </a:r>
            <a:endParaRPr lang="en-US" sz="32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29044" y="7543800"/>
            <a:ext cx="1523628"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955893" y="7543800"/>
            <a:ext cx="857250"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1C596346-2AC0-4F33-B69D-8FD32CF55E4E}"/>
              </a:ext>
            </a:extLst>
          </p:cNvPr>
          <p:cNvSpPr/>
          <p:nvPr/>
        </p:nvSpPr>
        <p:spPr>
          <a:xfrm>
            <a:off x="-2969945" y="1706101"/>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pic>
        <p:nvPicPr>
          <p:cNvPr id="25" name="Picture 5">
            <a:extLst>
              <a:ext uri="{FF2B5EF4-FFF2-40B4-BE49-F238E27FC236}">
                <a16:creationId xmlns:a16="http://schemas.microsoft.com/office/drawing/2014/main" id="{BA609215-8DFF-469D-8972-E17293E01647}"/>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016364" y="7543800"/>
            <a:ext cx="2196873"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57F2B0E4-B2B5-47EE-9CF6-FB42B87776A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9753600" y="1101803"/>
            <a:ext cx="2346879" cy="3129172"/>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9" name="Picture 5">
            <a:extLst>
              <a:ext uri="{FF2B5EF4-FFF2-40B4-BE49-F238E27FC236}">
                <a16:creationId xmlns:a16="http://schemas.microsoft.com/office/drawing/2014/main" id="{78DAA8DB-0272-4B44-A0FF-F55A956C76E0}"/>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5416458" y="7543800"/>
            <a:ext cx="857250" cy="11430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116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00 Richardson Street Eutawville, SC 29048 | MLS# 21009465 | $62,000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2021-04-20T20:40:04Z</dcterms:modified>
</cp:coreProperties>
</file>