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10+ ACRES WITH OVER 300ft MARSH FRONTAGE!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nickmavencharleston.com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3587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00 River Road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 err="1">
                <a:latin typeface="Futura LtCn BT" panose="020B0408020204030204" pitchFamily="34" charset="0"/>
              </a:rPr>
              <a:t>Rushland</a:t>
            </a:r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Johns Island, SC 29455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23017354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$650,000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10.5 Acres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64004" y="5257553"/>
            <a:ext cx="8101592" cy="2521012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Futura Lt BT" panose="020B0402020204020303" pitchFamily="34" charset="0"/>
              </a:rPr>
              <a:t>Attention Developers and Builders: UP TO 35 LOTS! Sewer at the site! This lot is annexed into the City of Charleston and is zoned SR-1, meaning 4.8 dwellings per acre OR 24 dwellings per 5 acres. This would make a great second phase of ''The Bend'' subdivision, a gorgeous single estate home or multiple homes for a Charleston getaway. The estimated clearing for the land is about $30,000 - $40,000, you will also need fill for the roughly 5 acres of wetlands, plus permit expenses should you want to maximize the amount of homesites. New Homes have the potential to sell for upwards of $500k OR MORE!</a:t>
            </a:r>
          </a:p>
          <a:p>
            <a:endParaRPr lang="en-US" sz="1200" dirty="0">
              <a:latin typeface="Futura Lt BT" panose="020B0402020204020303" pitchFamily="34" charset="0"/>
            </a:endParaRPr>
          </a:p>
          <a:p>
            <a:r>
              <a:rPr lang="en-US" sz="1200" dirty="0">
                <a:latin typeface="Futura Lt BT" panose="020B0402020204020303" pitchFamily="34" charset="0"/>
              </a:rPr>
              <a:t>This parcel totals 10.5 acres and has over 300ft of marsh-front at the back side of the lot! This property contains a few gorgeous Oaks that would look great for anyone looking to build a home or subdivision!</a:t>
            </a:r>
          </a:p>
          <a:p>
            <a:endParaRPr lang="en-US" sz="1200" dirty="0">
              <a:latin typeface="Futura Lt BT" panose="020B0402020204020303" pitchFamily="34" charset="0"/>
            </a:endParaRPr>
          </a:p>
          <a:p>
            <a:r>
              <a:rPr lang="en-US" sz="1200" dirty="0">
                <a:latin typeface="Futura Lt BT" panose="020B0402020204020303" pitchFamily="34" charset="0"/>
              </a:rPr>
              <a:t>This parcel is also great for a family looking to build multiple homes for all family members. With SR-1 zoning (see below) in place, the home sizes could be endless!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6200" y="733587"/>
            <a:ext cx="4041648" cy="33620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867" y="7806086"/>
            <a:ext cx="733425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61610" y="7806086"/>
            <a:ext cx="681037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4893" y="7806086"/>
            <a:ext cx="623411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2037" y="7806086"/>
            <a:ext cx="763595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3360" y="7806086"/>
            <a:ext cx="812006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4254361"/>
            <a:ext cx="1337262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42935" y="4254361"/>
            <a:ext cx="1013574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3990" y="4254361"/>
            <a:ext cx="1337918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0095" y="4254361"/>
            <a:ext cx="1337262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38541" y="4254361"/>
            <a:ext cx="987760" cy="10034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250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10+ ACRES WITH OVER 300ft MARSH FRONTAGE!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97</cp:revision>
  <dcterms:created xsi:type="dcterms:W3CDTF">2006-08-16T00:00:00Z</dcterms:created>
  <dcterms:modified xsi:type="dcterms:W3CDTF">2023-09-29T19:53:15Z</dcterms:modified>
</cp:coreProperties>
</file>