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1680" y="-13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954B8-14D5-4A8A-8151-6E8181CA1BE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EED7-315B-4BAA-AFB3-4BA9D97B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8EED7-315B-4BAA-AFB3-4BA9D97B6D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3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8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7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9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7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4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0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mailto:Rick@RickWilli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3" y="2743200"/>
            <a:ext cx="3657600" cy="27432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10800000">
            <a:off x="-1066800" y="49499"/>
            <a:ext cx="152400" cy="1371601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C00000">
                  <a:alpha val="50000"/>
                </a:srgb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4683" y="9442847"/>
            <a:ext cx="7772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Rick Willis</a:t>
            </a:r>
          </a:p>
          <a:p>
            <a:pPr algn="ctr"/>
            <a:r>
              <a:rPr lang="en-US" sz="1400" dirty="0"/>
              <a:t>843-327-3017 </a:t>
            </a:r>
            <a:r>
              <a:rPr lang="en-US" sz="1400" dirty="0">
                <a:hlinkClick r:id="rId4"/>
              </a:rPr>
              <a:t>Rick@RickWillis.com</a:t>
            </a:r>
            <a:r>
              <a:rPr lang="en-US" sz="1400" dirty="0"/>
              <a:t> The Group, LLC  </a:t>
            </a:r>
          </a:p>
        </p:txBody>
      </p:sp>
      <p:sp>
        <p:nvSpPr>
          <p:cNvPr id="4" name="Rectangle 3"/>
          <p:cNvSpPr/>
          <p:nvPr/>
        </p:nvSpPr>
        <p:spPr>
          <a:xfrm>
            <a:off x="-9366" y="4227"/>
            <a:ext cx="7781766" cy="523220"/>
          </a:xfrm>
          <a:prstGeom prst="rect">
            <a:avLst/>
          </a:prstGeom>
          <a:effectLst>
            <a:outerShdw blurRad="38100" dist="38100" dir="5400000" algn="ctr" rotWithShape="0">
              <a:schemeClr val="tx1">
                <a:alpha val="8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 From Summerville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0160" y="6267631"/>
            <a:ext cx="7742715" cy="2419169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This property is absolutely gorgeous, it contains a lake and open fields and a small area of trees. The property will be subdivided from a larger parcel that currently has an upscale log home and fenced area for horses. 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Very private. The property has an abundance of Deer and Turkey. It even has a pole barn (with open sides) previously used by previous owners for RV and other vehicles. Lots of potential to convert into many different uses including a residence. Property has 4 Perk sites.</a:t>
            </a:r>
            <a:endParaRPr lang="en-US" sz="1800" i="1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2669124" y="1182534"/>
            <a:ext cx="1384578" cy="1761709"/>
            <a:chOff x="1663422" y="845259"/>
            <a:chExt cx="1384578" cy="17617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Diagonal Stripe 20"/>
            <p:cNvSpPr/>
            <p:nvPr/>
          </p:nvSpPr>
          <p:spPr>
            <a:xfrm>
              <a:off x="1663422" y="1181355"/>
              <a:ext cx="1384578" cy="1425613"/>
            </a:xfrm>
            <a:prstGeom prst="diagStrip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8811961">
              <a:off x="1309823" y="1391754"/>
              <a:ext cx="173932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i="1" dirty="0">
                  <a:ln w="3175">
                    <a:noFill/>
                  </a:ln>
                  <a:solidFill>
                    <a:srgbClr val="FF0000"/>
                  </a:solidFill>
                </a:rPr>
                <a:t>$40,000</a:t>
              </a:r>
            </a:p>
            <a:p>
              <a:pPr algn="ctr"/>
              <a:r>
                <a:rPr lang="en-US" sz="1800" b="1" i="1" dirty="0">
                  <a:ln w="3175">
                    <a:noFill/>
                  </a:ln>
                  <a:solidFill>
                    <a:srgbClr val="FF0000"/>
                  </a:solidFill>
                </a:rPr>
                <a:t>Price Reduction!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46853" y="609600"/>
            <a:ext cx="74693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Barricade Lane</a:t>
            </a:r>
          </a:p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MLS #17029706 - 25 Acres - $219,000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MLS #17029716 - 20 Acres - $179,000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MLS #17029714 - 15 Acres - $149,000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MLS #17029713 - 10 Acres - $129,000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MLS #17029711 - 5 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Acres - $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79,000​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81" y="27432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4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</TotalTime>
  <Words>162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1510 Hwy 17 N MLS# 1414766 $1,575,000 8,593 SqFt</dc:title>
  <dc:creator>CVH360</dc:creator>
  <cp:lastModifiedBy>A. Thomas Price</cp:lastModifiedBy>
  <cp:revision>84</cp:revision>
  <dcterms:created xsi:type="dcterms:W3CDTF">2006-08-16T00:00:00Z</dcterms:created>
  <dcterms:modified xsi:type="dcterms:W3CDTF">2017-11-06T18:36:51Z</dcterms:modified>
</cp:coreProperties>
</file>