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399" autoAdjust="0"/>
  </p:normalViewPr>
  <p:slideViewPr>
    <p:cSldViewPr>
      <p:cViewPr>
        <p:scale>
          <a:sx n="66" d="100"/>
          <a:sy n="66" d="100"/>
        </p:scale>
        <p:origin x="-238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7/9/2014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724400"/>
            <a:ext cx="7772400" cy="2911072"/>
          </a:xfrm>
        </p:spPr>
        <p:txBody>
          <a:bodyPr anchor="ctr">
            <a:normAutofit/>
          </a:bodyPr>
          <a:lstStyle/>
          <a:p>
            <a:pPr fontAlgn="base"/>
            <a:r>
              <a:rPr lang="en-US" sz="1800" dirty="0"/>
              <a:t>Office Professional District (OP) Land For Sale in Mount Pleasant. 1.94 Acres just off Highway 17 North which is easy to access from the north or south. Connected to Brickyard Subdivision via The Shoppes at Brickyard. Located in the Brickyard Professional Center where Medical/Dental Services are nearby. In between East Cooper and Roper Hospitals. Current owner is a developer that is also marketing this property location as a build to suit lease/sale. Lease rates is 17 NNN and sale is $190 psf.</a:t>
            </a:r>
            <a:endParaRPr lang="en-US" sz="1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00137"/>
            <a:ext cx="3720890" cy="1615827"/>
          </a:xfrm>
          <a:prstGeom prst="rect">
            <a:avLst/>
          </a:prstGeom>
        </p:spPr>
        <p:txBody>
          <a:bodyPr wrap="none">
            <a:spAutoFit/>
          </a:bodyPr>
          <a:lstStyle/>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Acres: 1.940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Address: BRICKSIDE LN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Area: CHS-</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Mt.Pleasant</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North of IOP Connector</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Category: details</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City: MOUNT PLEASANT</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County: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ID: 1224885</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Price: $849,000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Property Name: BRICKYARD PROFESSIONAL CENTER</a:t>
            </a:r>
            <a:endParaRPr lang="en-US" sz="7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336"/>
            <a:ext cx="5102102" cy="630936"/>
          </a:xfrm>
        </p:spPr>
        <p:txBody>
          <a:bodyPr anchor="t">
            <a:noAutofit/>
          </a:bodyPr>
          <a:lstStyle/>
          <a:p>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PRIME COMMERCIAL LOCATION CONNECTED TO BRICKYARD PLANTATION</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809" t="23512" r="5627" b="11500"/>
          <a:stretch/>
        </p:blipFill>
        <p:spPr bwMode="auto">
          <a:xfrm>
            <a:off x="0" y="609600"/>
            <a:ext cx="777407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rot="21394335">
            <a:off x="2279832" y="2512222"/>
            <a:ext cx="1440007" cy="8704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r="28015" b="16028"/>
          <a:stretch/>
        </p:blipFill>
        <p:spPr>
          <a:xfrm>
            <a:off x="152400" y="1600200"/>
            <a:ext cx="2184400" cy="1911095"/>
          </a:xfrm>
          <a:prstGeom prst="rect">
            <a:avLst/>
          </a:prstGeom>
          <a:ln>
            <a:solidFill>
              <a:srgbClr val="FFFF00"/>
            </a:solidFill>
          </a:ln>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138</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PRIME COMMERCIAL LOCATION CONNECTED TO BRICKYARD PLANTATION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12</cp:revision>
  <dcterms:created xsi:type="dcterms:W3CDTF">2006-08-16T00:00:00Z</dcterms:created>
  <dcterms:modified xsi:type="dcterms:W3CDTF">2014-07-09T21:19:35Z</dcterms:modified>
</cp:coreProperties>
</file>