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b="3272"/>
          <a:stretch/>
        </p:blipFill>
        <p:spPr>
          <a:xfrm>
            <a:off x="-1" y="489247"/>
            <a:ext cx="9143999" cy="4653353"/>
          </a:xfrm>
          <a:prstGeom prst="rect">
            <a:avLst/>
          </a:prstGeom>
          <a:ln>
            <a:no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5105401"/>
            <a:ext cx="9143999" cy="954220"/>
          </a:xfrm>
        </p:spPr>
        <p:txBody>
          <a:bodyPr anchor="ctr">
            <a:noAutofit/>
          </a:bodyPr>
          <a:lstStyle/>
          <a:p>
            <a:r>
              <a:rPr lang="en-US" sz="1400" dirty="0">
                <a:solidFill>
                  <a:schemeClr val="tx1"/>
                </a:solidFill>
                <a:latin typeface="+mj-lt"/>
              </a:rPr>
              <a:t>This 64.7 acres of raw land is perfect for you to build your true dream home on. You are close to the Edisto River. This area is great for outdoor activities. All the fishing and hunting you can dream of. On this 64.7 acres track their are large mature Pines and Oak tree's which is perfect for the avid hunter! You can sit on your front porch and watch the deer, turkey and wild hog's roam around. This is country living at it's best!</a:t>
            </a:r>
            <a:endParaRPr lang="en-US" sz="1400" b="1" i="1" dirty="0">
              <a:solidFill>
                <a:schemeClr val="tx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err="1"/>
              <a:t>Kenold</a:t>
            </a:r>
            <a:r>
              <a:rPr lang="en-US" b="1" dirty="0"/>
              <a:t> Claude</a:t>
            </a:r>
          </a:p>
          <a:p>
            <a:pPr algn="ctr"/>
            <a:r>
              <a:rPr lang="en-US" sz="1600" dirty="0"/>
              <a:t>kclaude76@gmail.com | (315) 486-2253 | www.mkassociatesteam.com</a:t>
            </a:r>
          </a:p>
          <a:p>
            <a:pPr algn="ctr"/>
            <a:r>
              <a:rPr lang="en-US" sz="1200" dirty="0"/>
              <a:t>Brand Name Real Estate | </a:t>
            </a:r>
            <a:r>
              <a:rPr lang="fr-FR" sz="1200" dirty="0"/>
              <a:t>4 </a:t>
            </a:r>
            <a:r>
              <a:rPr lang="fr-FR" sz="1200" dirty="0" err="1"/>
              <a:t>Carriage</a:t>
            </a:r>
            <a:r>
              <a:rPr lang="fr-FR" sz="1200" dirty="0"/>
              <a:t> Lane, Suite 106 | </a:t>
            </a:r>
            <a:r>
              <a:rPr lang="en-US" sz="1200" dirty="0"/>
              <a:t>Charleston, SC 29407</a:t>
            </a:r>
          </a:p>
        </p:txBody>
      </p:sp>
      <p:sp>
        <p:nvSpPr>
          <p:cNvPr id="15" name="Rectangle 14"/>
          <p:cNvSpPr/>
          <p:nvPr/>
        </p:nvSpPr>
        <p:spPr>
          <a:xfrm>
            <a:off x="2855285" y="3849938"/>
            <a:ext cx="6288713" cy="1292662"/>
          </a:xfrm>
          <a:prstGeom prst="rect">
            <a:avLst/>
          </a:prstGeom>
        </p:spPr>
        <p:txBody>
          <a:bodyPr wrap="square" anchor="ctr">
            <a:spAutoFit/>
          </a:bodyPr>
          <a:lstStyle/>
          <a:p>
            <a:pPr algn="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0 Bridge Road</a:t>
            </a:r>
          </a:p>
          <a:p>
            <a:pPr algn="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St George, SC 29477</a:t>
            </a:r>
          </a:p>
          <a:p>
            <a:pPr algn="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MLS# 17020559</a:t>
            </a:r>
          </a:p>
          <a:p>
            <a:pPr algn="r"/>
            <a:r>
              <a:rPr lang="en-US" b="1" i="1" dirty="0">
                <a:solidFill>
                  <a:srgbClr val="FFFF00"/>
                </a:solidFill>
                <a:effectLst>
                  <a:outerShdw blurRad="38100" dist="38100" dir="2700000" algn="tl">
                    <a:srgbClr val="000000">
                      <a:alpha val="43137"/>
                    </a:srgbClr>
                  </a:outerShdw>
                </a:effectLst>
                <a:latin typeface="Century Gothic" panose="020B0502020202020204" pitchFamily="34" charset="0"/>
              </a:rPr>
              <a:t>Reduced to $205,000</a:t>
            </a:r>
            <a:endParaRPr lang="en-US" sz="1200" b="1" i="1" dirty="0">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4" name="Rectangle 3"/>
          <p:cNvSpPr/>
          <p:nvPr/>
        </p:nvSpPr>
        <p:spPr>
          <a:xfrm>
            <a:off x="0" y="0"/>
            <a:ext cx="9143999" cy="492443"/>
          </a:xfrm>
          <a:prstGeom prst="rect">
            <a:avLst/>
          </a:prstGeom>
        </p:spPr>
        <p:txBody>
          <a:bodyPr wrap="square">
            <a:spAutoFit/>
          </a:bodyPr>
          <a:lstStyle/>
          <a:p>
            <a:pPr algn="ctr"/>
            <a:r>
              <a:rPr lang="en-US" sz="2600" b="1" dirty="0">
                <a:solidFill>
                  <a:srgbClr val="C00000"/>
                </a:solidFill>
                <a:latin typeface="Century Gothic" panose="020B0502020202020204" pitchFamily="34" charset="0"/>
              </a:rPr>
              <a:t>PRICE REDUCED TO SELL QUICK</a:t>
            </a:r>
            <a:endParaRPr lang="en-US" sz="2600" b="1" i="1" dirty="0">
              <a:ln w="3175">
                <a:solidFill>
                  <a:schemeClr val="tx1"/>
                </a:solidFill>
                <a:prstDash val="solid"/>
              </a:ln>
              <a:solidFill>
                <a:srgbClr val="C00000"/>
              </a:solidFill>
              <a:effectLst/>
              <a:latin typeface="Century Gothic" panose="020B0502020202020204" pitchFamily="34" charset="0"/>
            </a:endParaRPr>
          </a:p>
        </p:txBody>
      </p:sp>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143</Words>
  <Application>Microsoft Office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38</cp:revision>
  <dcterms:created xsi:type="dcterms:W3CDTF">2006-08-16T00:00:00Z</dcterms:created>
  <dcterms:modified xsi:type="dcterms:W3CDTF">2018-02-18T15:22:41Z</dcterms:modified>
</cp:coreProperties>
</file>