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7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b="3272"/>
          <a:stretch/>
        </p:blipFill>
        <p:spPr>
          <a:xfrm>
            <a:off x="-1" y="489247"/>
            <a:ext cx="9143999" cy="4653353"/>
          </a:xfrm>
          <a:prstGeom prst="rect">
            <a:avLst/>
          </a:prstGeom>
          <a:ln>
            <a:noFill/>
          </a:ln>
          <a:effectLst/>
        </p:spPr>
      </p:pic>
      <p:sp>
        <p:nvSpPr>
          <p:cNvPr id="2" name="Title 1"/>
          <p:cNvSpPr>
            <a:spLocks noGrp="1"/>
          </p:cNvSpPr>
          <p:nvPr>
            <p:ph type="ctrTitle"/>
          </p:nvPr>
        </p:nvSpPr>
        <p:spPr>
          <a:xfrm>
            <a:off x="-2362200" y="-609735"/>
            <a:ext cx="4418365" cy="507176"/>
          </a:xfrm>
          <a:noFill/>
        </p:spPr>
        <p:txBody>
          <a:bodyPr anchor="ctr">
            <a:noAutofit/>
          </a:bodyPr>
          <a:lstStyle/>
          <a:p>
            <a:r>
              <a:rPr lang="en-US" sz="1800" b="1" i="1" dirty="0">
                <a:ln>
                  <a:solidFill>
                    <a:schemeClr val="tx1"/>
                  </a:solidFill>
                </a:ln>
                <a:effectLst>
                  <a:reflection blurRad="6350" stA="50000" endA="300" endPos="50000" dist="29997" dir="5400000" sy="-100000" algn="bl" rotWithShape="0"/>
                </a:effectLst>
                <a:latin typeface="Century Gothic" panose="020B0502020202020204" pitchFamily="34" charset="0"/>
              </a:rPr>
              <a:t>Beautiful Home in Paddock Point</a:t>
            </a:r>
          </a:p>
        </p:txBody>
      </p:sp>
      <p:sp>
        <p:nvSpPr>
          <p:cNvPr id="3" name="Subtitle 2"/>
          <p:cNvSpPr>
            <a:spLocks noGrp="1"/>
          </p:cNvSpPr>
          <p:nvPr>
            <p:ph type="subTitle" idx="1"/>
          </p:nvPr>
        </p:nvSpPr>
        <p:spPr>
          <a:xfrm>
            <a:off x="0" y="5105401"/>
            <a:ext cx="9143999" cy="954220"/>
          </a:xfrm>
        </p:spPr>
        <p:txBody>
          <a:bodyPr anchor="ctr">
            <a:noAutofit/>
          </a:bodyPr>
          <a:lstStyle/>
          <a:p>
            <a:r>
              <a:rPr lang="en-US" sz="1400" dirty="0">
                <a:solidFill>
                  <a:schemeClr val="tx1"/>
                </a:solidFill>
                <a:latin typeface="+mj-lt"/>
              </a:rPr>
              <a:t>This 64.7 acres of raw land is perfect for you to build your true dream home on. You are close to the Edisto River. This area is great for outdoor activities. All the fishing and hunting you can dream of. On this 64.7 acres track their are large mature Pines and Oak tree's which is perfect for the avid hunter! You can sit on your front porch and watch the deer, turkey and wild hog's roam around. This is country living at it's best!</a:t>
            </a:r>
            <a:endParaRPr lang="en-US" sz="1400" b="1" i="1" dirty="0">
              <a:solidFill>
                <a:schemeClr val="tx1"/>
              </a:solidFill>
              <a:latin typeface="+mj-lt"/>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err="1"/>
              <a:t>Kenold</a:t>
            </a:r>
            <a:r>
              <a:rPr lang="en-US" b="1" dirty="0"/>
              <a:t> Claude</a:t>
            </a:r>
          </a:p>
          <a:p>
            <a:pPr algn="ctr"/>
            <a:r>
              <a:rPr lang="en-US" sz="1600" dirty="0"/>
              <a:t>kclaude76@gmail.com | (315) 486-2253 | www.mkassociatesteam.com</a:t>
            </a:r>
          </a:p>
          <a:p>
            <a:pPr algn="ctr"/>
            <a:r>
              <a:rPr lang="en-US" sz="1200" dirty="0"/>
              <a:t>Brand Name Real Estate | </a:t>
            </a:r>
            <a:r>
              <a:rPr lang="fr-FR" sz="1200" dirty="0"/>
              <a:t>4 </a:t>
            </a:r>
            <a:r>
              <a:rPr lang="fr-FR" sz="1200" dirty="0" err="1"/>
              <a:t>Carriage</a:t>
            </a:r>
            <a:r>
              <a:rPr lang="fr-FR" sz="1200" dirty="0"/>
              <a:t> Lane, Suite 106 | </a:t>
            </a:r>
            <a:r>
              <a:rPr lang="en-US" sz="1200" dirty="0"/>
              <a:t>Charleston, SC 29407</a:t>
            </a:r>
          </a:p>
        </p:txBody>
      </p:sp>
      <p:sp>
        <p:nvSpPr>
          <p:cNvPr id="15" name="Rectangle 14"/>
          <p:cNvSpPr/>
          <p:nvPr/>
        </p:nvSpPr>
        <p:spPr>
          <a:xfrm>
            <a:off x="2855285" y="3849938"/>
            <a:ext cx="6288713" cy="1292662"/>
          </a:xfrm>
          <a:prstGeom prst="rect">
            <a:avLst/>
          </a:prstGeom>
        </p:spPr>
        <p:txBody>
          <a:bodyPr wrap="square" anchor="ctr">
            <a:spAutoFit/>
          </a:bodyPr>
          <a:lstStyle/>
          <a:p>
            <a:pPr algn="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0 Bridge Road</a:t>
            </a:r>
          </a:p>
          <a:p>
            <a:pPr algn="r"/>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St George, SC 29477</a:t>
            </a:r>
          </a:p>
          <a:p>
            <a:pPr algn="r"/>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MLS# 17020559</a:t>
            </a:r>
          </a:p>
          <a:p>
            <a:pPr algn="r"/>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$230,000</a:t>
            </a:r>
            <a:endParaRPr lang="en-US" sz="1200" b="1" i="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4" name="Rectangle 3"/>
          <p:cNvSpPr/>
          <p:nvPr/>
        </p:nvSpPr>
        <p:spPr>
          <a:xfrm>
            <a:off x="0" y="0"/>
            <a:ext cx="9143999" cy="492443"/>
          </a:xfrm>
          <a:prstGeom prst="rect">
            <a:avLst/>
          </a:prstGeom>
        </p:spPr>
        <p:txBody>
          <a:bodyPr wrap="square">
            <a:spAutoFit/>
          </a:bodyPr>
          <a:lstStyle/>
          <a:p>
            <a:pPr algn="ctr"/>
            <a:r>
              <a:rPr lang="en-US" sz="2600" b="1" dirty="0">
                <a:solidFill>
                  <a:srgbClr val="C00000"/>
                </a:solidFill>
                <a:effectLst/>
                <a:latin typeface="Century Gothic" panose="020B0502020202020204" pitchFamily="34" charset="0"/>
              </a:rPr>
              <a:t>$1,000 Agent Bonus For A Ratified Contract By 1/12/18</a:t>
            </a:r>
            <a:endParaRPr lang="en-US" sz="2600" b="1" i="1" dirty="0">
              <a:ln w="3175">
                <a:solidFill>
                  <a:schemeClr val="tx1"/>
                </a:solidFill>
                <a:prstDash val="solid"/>
              </a:ln>
              <a:solidFill>
                <a:srgbClr val="C00000"/>
              </a:solidFill>
              <a:effectLst/>
              <a:latin typeface="Century Gothic" panose="020B0502020202020204" pitchFamily="34" charset="0"/>
            </a:endParaRPr>
          </a:p>
        </p:txBody>
      </p:sp>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146</Words>
  <Application>Microsoft Office PowerPoint</Application>
  <PresentationFormat>On-screen Show (4:3)</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Beautiful Home in Paddock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Egret Lane</dc:title>
  <dc:creator>CVH360</dc:creator>
  <cp:lastModifiedBy>A. Thomas Price</cp:lastModifiedBy>
  <cp:revision>37</cp:revision>
  <dcterms:created xsi:type="dcterms:W3CDTF">2006-08-16T00:00:00Z</dcterms:created>
  <dcterms:modified xsi:type="dcterms:W3CDTF">2017-12-05T17:19:31Z</dcterms:modified>
</cp:coreProperties>
</file>