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370" y="6477000"/>
            <a:ext cx="7788751" cy="1284879"/>
          </a:xfrm>
        </p:spPr>
        <p:txBody>
          <a:bodyPr anchor="ctr">
            <a:noAutofit/>
          </a:bodyPr>
          <a:lstStyle/>
          <a:p>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This parcel is 5.2 acres. It has water access and own boat ramp. You can see Rocks Pond from the driveway. Buyer may subdivide into one acre parcels. This parcel has potential.</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4483"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12263" y="2095381"/>
            <a:ext cx="7786363" cy="800219"/>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0 Campground Road</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17017278 | $199,900</a:t>
            </a:r>
            <a:endParaRPr lang="en-US" sz="1600" dirty="0">
              <a:solidFill>
                <a:schemeClr val="bg1"/>
              </a:solidFill>
              <a:effectLst>
                <a:outerShdw blurRad="38100" dist="38100" dir="2700000" algn="tl">
                  <a:srgbClr val="000000">
                    <a:alpha val="43137"/>
                  </a:srgbClr>
                </a:outerShdw>
              </a:effectLst>
            </a:endParaRPr>
          </a:p>
        </p:txBody>
      </p:sp>
      <p:grpSp>
        <p:nvGrpSpPr>
          <p:cNvPr id="7" name="Group 6"/>
          <p:cNvGrpSpPr/>
          <p:nvPr/>
        </p:nvGrpSpPr>
        <p:grpSpPr>
          <a:xfrm>
            <a:off x="78746" y="7848600"/>
            <a:ext cx="7612517" cy="1224236"/>
            <a:chOff x="90819" y="7791539"/>
            <a:chExt cx="7612517" cy="1224236"/>
          </a:xfrm>
          <a:effectLst>
            <a:outerShdw blurRad="63500" sx="102000" sy="102000" algn="ctr" rotWithShape="0">
              <a:prstClr val="black">
                <a:alpha val="40000"/>
              </a:prstClr>
            </a:outerShdw>
          </a:effectLst>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819" y="7791540"/>
              <a:ext cx="1637415" cy="1224235"/>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2519" y="7791540"/>
              <a:ext cx="1637415" cy="1224235"/>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65920" y="7791539"/>
              <a:ext cx="1637416" cy="1224236"/>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74219" y="7791540"/>
              <a:ext cx="1637415" cy="1224235"/>
            </a:xfrm>
            <a:prstGeom prst="rect">
              <a:avLst/>
            </a:prstGeom>
            <a:ln>
              <a:noFill/>
            </a:ln>
            <a:effectLst>
              <a:outerShdw blurRad="190500" algn="tl" rotWithShape="0">
                <a:srgbClr val="000000">
                  <a:alpha val="70000"/>
                </a:srgbClr>
              </a:outerShdw>
            </a:effectLst>
          </p:spPr>
        </p:pic>
      </p:grpSp>
      <p:sp>
        <p:nvSpPr>
          <p:cNvPr id="10" name="Rectangle 9"/>
          <p:cNvSpPr/>
          <p:nvPr/>
        </p:nvSpPr>
        <p:spPr>
          <a:xfrm>
            <a:off x="-13457" y="768554"/>
            <a:ext cx="7788751" cy="1077218"/>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Buyer can subdivide into 1 acre parcels!</a:t>
            </a:r>
          </a:p>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Bring all offers!</a:t>
            </a:r>
          </a:p>
        </p:txBody>
      </p:sp>
      <p:sp>
        <p:nvSpPr>
          <p:cNvPr id="11" name="Rectangle 10"/>
          <p:cNvSpPr/>
          <p:nvPr/>
        </p:nvSpPr>
        <p:spPr>
          <a:xfrm>
            <a:off x="-3685986" y="439115"/>
            <a:ext cx="3781441" cy="584775"/>
          </a:xfrm>
          <a:prstGeom prst="rect">
            <a:avLst/>
          </a:prstGeom>
          <a:noFill/>
        </p:spPr>
        <p:txBody>
          <a:bodyPr wrap="square" lIns="91440" tIns="45720" rIns="91440" bIns="45720">
            <a:spAutoFit/>
          </a:bodyPr>
          <a:lstStyle/>
          <a:p>
            <a:pPr algn="ctr"/>
            <a:r>
              <a:rPr lang="en-US" sz="3200" b="1" i="1" cap="none" spc="0" dirty="0">
                <a:ln w="6600">
                  <a:solidFill>
                    <a:schemeClr val="tx1"/>
                  </a:solidFill>
                  <a:prstDash val="solid"/>
                </a:ln>
                <a:solidFill>
                  <a:srgbClr val="FFFF00"/>
                </a:solidFill>
                <a:effectLst>
                  <a:outerShdw dist="38100" dir="2700000" algn="tl" rotWithShape="0">
                    <a:schemeClr val="accent2"/>
                  </a:outerShdw>
                </a:effectLst>
              </a:rPr>
              <a:t>Just Reduced</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88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37</cp:revision>
  <dcterms:created xsi:type="dcterms:W3CDTF">2006-08-16T00:00:00Z</dcterms:created>
  <dcterms:modified xsi:type="dcterms:W3CDTF">2017-07-21T13:43:50Z</dcterms:modified>
</cp:coreProperties>
</file>