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92" y="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660" y="5458885"/>
            <a:ext cx="7625080" cy="3172793"/>
          </a:xfrm>
        </p:spPr>
        <p:txBody>
          <a:bodyPr anchor="ctr">
            <a:noAutofit/>
          </a:bodyPr>
          <a:lstStyle/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Great location and perfect lot for a custom build... Very nice trees, with good buffer area. Planned Community with CC&amp;R's in place for your clients protection... Easy ARB submittal process.</a:t>
            </a:r>
          </a:p>
          <a:p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Owner will consider one builder for all of the Estate Lots on a takedown to be determined. Lots range from 1.5 acres to 3.22 acres with nine lots currently available. Feel free to call with any questions.</a:t>
            </a:r>
            <a:endParaRPr lang="en-US" sz="18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772400" cy="10668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 cap="sq">
            <a:solidFill>
              <a:schemeClr val="bg2">
                <a:lumMod val="50000"/>
              </a:schemeClr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cap="small" dirty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sz="3200" cap="small" dirty="0" err="1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Claybrook</a:t>
            </a:r>
            <a:r>
              <a:rPr lang="en-US" sz="3200" cap="small" dirty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cap="small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Street</a:t>
            </a:r>
          </a:p>
          <a:p>
            <a:pPr algn="ctr"/>
            <a:r>
              <a:rPr lang="en-US" sz="1600" i="1" dirty="0" err="1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Swygerts</a:t>
            </a:r>
            <a:r>
              <a:rPr lang="en-US" sz="1600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Landing ~ Johns Island ~ MLS# 15023059 ~ $178,200</a:t>
            </a:r>
          </a:p>
        </p:txBody>
      </p:sp>
      <p:pic>
        <p:nvPicPr>
          <p:cNvPr id="1026" name="Picture 2" descr="Charleston SC Real Esta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350" y="-433388"/>
            <a:ext cx="3429000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8627239"/>
            <a:ext cx="7772400" cy="143116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800" cap="small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Doug Wells</a:t>
            </a:r>
            <a:endParaRPr lang="en-US" sz="2800" cap="small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Mobile - </a:t>
            </a:r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(843) </a:t>
            </a: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452-5553</a:t>
            </a:r>
          </a:p>
          <a:p>
            <a:pPr algn="ctr"/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dwells.cds@gmail.com</a:t>
            </a:r>
          </a:p>
          <a:p>
            <a:pPr algn="ctr"/>
            <a:endParaRPr lang="en-US" sz="1200" dirty="0" smtClean="0"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100" i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Harbourtowne</a:t>
            </a:r>
            <a:r>
              <a:rPr lang="en-US" sz="11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Real Estate | </a:t>
            </a:r>
            <a:r>
              <a:rPr lang="en-US" sz="11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672 Marina Drive, </a:t>
            </a:r>
            <a:r>
              <a:rPr lang="en-US" sz="11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</a:t>
            </a:r>
            <a:r>
              <a:rPr lang="en-US" sz="11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110 | </a:t>
            </a:r>
            <a:r>
              <a:rPr lang="en-US" sz="11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Daniel Island, SC 29492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63" y="1219200"/>
            <a:ext cx="7534275" cy="4239685"/>
          </a:xfrm>
          <a:prstGeom prst="rect">
            <a:avLst/>
          </a:prstGeom>
          <a:ln w="28575" cap="sq">
            <a:solidFill>
              <a:schemeClr val="bg2">
                <a:lumMod val="90000"/>
              </a:schemeClr>
            </a:solidFill>
            <a:miter lim="800000"/>
          </a:ln>
          <a:effectLst/>
        </p:spPr>
      </p:pic>
      <p:sp>
        <p:nvSpPr>
          <p:cNvPr id="2" name="Rectangle 1"/>
          <p:cNvSpPr/>
          <p:nvPr/>
        </p:nvSpPr>
        <p:spPr>
          <a:xfrm>
            <a:off x="-7467600" y="762000"/>
            <a:ext cx="731717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Close in Deep Water Lot</a:t>
            </a:r>
            <a:endParaRPr lang="en-US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4514" y="3060998"/>
            <a:ext cx="1263086" cy="2245487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10281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120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22</cp:revision>
  <dcterms:created xsi:type="dcterms:W3CDTF">2006-08-16T00:00:00Z</dcterms:created>
  <dcterms:modified xsi:type="dcterms:W3CDTF">2015-10-05T18:12:17Z</dcterms:modified>
</cp:coreProperties>
</file>