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24" y="174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772400" cy="8796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40454"/>
            <a:ext cx="7772400" cy="129374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Clements Ferry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b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MLS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1328208 ~ $199,000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086600"/>
            <a:ext cx="7772400" cy="1524000"/>
          </a:xfrm>
        </p:spPr>
        <p:txBody>
          <a:bodyPr anchor="ctr">
            <a:normAutofit/>
          </a:bodyPr>
          <a:lstStyle/>
          <a:p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Dock permit 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hand!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Island living with water access! 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spacious creek /marsh front lot has a newly cleared access easement. 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3"/>
          <a:stretch/>
        </p:blipFill>
        <p:spPr>
          <a:xfrm>
            <a:off x="0" y="762000"/>
            <a:ext cx="7772400" cy="4419600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76200"/>
            <a:ext cx="7772400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Daniel Island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Creek Front with Dock Permit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4724400"/>
            <a:ext cx="7620000" cy="916053"/>
            <a:chOff x="76200" y="5222100"/>
            <a:chExt cx="7620000" cy="9160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50"/>
            <a:stretch/>
          </p:blipFill>
          <p:spPr>
            <a:xfrm>
              <a:off x="6324600" y="5222100"/>
              <a:ext cx="1371600" cy="91605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50"/>
            <a:stretch/>
          </p:blipFill>
          <p:spPr>
            <a:xfrm>
              <a:off x="1638300" y="5222100"/>
              <a:ext cx="1371600" cy="91605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50"/>
            <a:stretch/>
          </p:blipFill>
          <p:spPr>
            <a:xfrm>
              <a:off x="76200" y="5222100"/>
              <a:ext cx="1371600" cy="91605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50"/>
            <a:stretch/>
          </p:blipFill>
          <p:spPr>
            <a:xfrm>
              <a:off x="3200400" y="5222100"/>
              <a:ext cx="1371600" cy="91605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50"/>
            <a:stretch/>
          </p:blipFill>
          <p:spPr>
            <a:xfrm>
              <a:off x="4762500" y="5222100"/>
              <a:ext cx="1371600" cy="91605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3038" y="9094083"/>
            <a:ext cx="26479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8796516"/>
            <a:ext cx="4419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Marshall Walker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843-532-3214 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mwalker@marshallwalker.com</a:t>
            </a:r>
          </a:p>
        </p:txBody>
      </p:sp>
    </p:spTree>
    <p:extLst>
      <p:ext uri="{BB962C8B-B14F-4D97-AF65-F5344CB8AC3E}">
        <p14:creationId xmlns:p14="http://schemas.microsoft.com/office/powerpoint/2010/main" val="75736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0 Clements Ferry Rd MLS# 1328208 ~ $199,000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 Clements Ferry Rd ~ MLS# 1328208</dc:title>
  <dc:creator>CVH360</dc:creator>
  <cp:lastModifiedBy>atp1313@gmail.com</cp:lastModifiedBy>
  <cp:revision>4</cp:revision>
  <dcterms:created xsi:type="dcterms:W3CDTF">2006-08-16T00:00:00Z</dcterms:created>
  <dcterms:modified xsi:type="dcterms:W3CDTF">2014-06-11T21:15:37Z</dcterms:modified>
</cp:coreProperties>
</file>