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552" y="12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227" y="1606446"/>
            <a:ext cx="7772399" cy="1295399"/>
          </a:xfrm>
          <a:noFill/>
        </p:spPr>
        <p:txBody>
          <a:bodyPr anchor="ctr">
            <a:noAutofit/>
          </a:bodyPr>
          <a:lstStyle/>
          <a:p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entury Gothic" panose="020B0502020202020204" pitchFamily="34" charset="0"/>
              </a:rPr>
              <a:t>0 Coon Club Road</a:t>
            </a:r>
            <a:b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entury Gothic" panose="020B0502020202020204" pitchFamily="34" charset="0"/>
              </a:rPr>
            </a:br>
            <a:r>
              <a:rPr lang="en-US" sz="20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entury Gothic" panose="020B0502020202020204" pitchFamily="34" charset="0"/>
              </a:rPr>
              <a:t>Meggett</a:t>
            </a:r>
            <a:r>
              <a:rPr lang="en-US" sz="2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entury Gothic" panose="020B0502020202020204" pitchFamily="34" charset="0"/>
              </a:rPr>
              <a:t>, SC 29449</a:t>
            </a:r>
            <a:br>
              <a:rPr lang="en-US" sz="2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entury Gothic" panose="020B0502020202020204" pitchFamily="34" charset="0"/>
              </a:rPr>
            </a:br>
            <a:r>
              <a:rPr lang="en-US" sz="2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entury Gothic" panose="020B0502020202020204" pitchFamily="34" charset="0"/>
              </a:rPr>
              <a:t>MLS# 16010312 | $105,000</a:t>
            </a:r>
            <a:endParaRPr lang="en-US" sz="2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742" y="5105400"/>
            <a:ext cx="7770914" cy="1840009"/>
          </a:xfrm>
        </p:spPr>
        <p:txBody>
          <a:bodyPr anchor="ctr">
            <a:noAutofit/>
          </a:bodyPr>
          <a:lstStyle/>
          <a:p>
            <a:r>
              <a:rPr lang="en-US" sz="14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LOCATION...LOCATION...LOCATION!!!</a:t>
            </a:r>
          </a:p>
          <a:p>
            <a: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If you do not want to live in a subdivision and do not want a HOA, well this might be just what your looking for! Views are incredible and the variety of wildlife is camera worthy. This property is tucked away on a quite paved road right off of </a:t>
            </a:r>
            <a:r>
              <a:rPr lang="en-US" sz="1400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Toogoodoo</a:t>
            </a:r>
            <a: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road. This 3 acre property is covered with beautiful oak trees and wild palms. Only minutes away you could be playing a game of golf at Stono Ferry or enjoying a meal at the Harvest Moon restaurant. Enjoy the peace and quiet of country living. Will need septic and well. A must see if you are looking to build your dream home!</a:t>
            </a:r>
            <a:endParaRPr lang="en-US" sz="1400" b="1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1" y="9260213"/>
            <a:ext cx="1119218" cy="512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485" y="9162511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Liz Butler</a:t>
            </a:r>
            <a:b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pt-BR" sz="1200" b="1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M (843) 367-6604 | O (843) 795-6221</a:t>
            </a:r>
          </a:p>
          <a:p>
            <a:pPr algn="ctr"/>
            <a:r>
              <a:rPr lang="pt-BR" sz="1200" b="1" dirty="0"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lizbutlerhomes@gmail.com | www.AgentOwned.com</a:t>
            </a:r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485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AgentOwned Charleston Group | 902 Savannah Hwy | Charleston, SC 29407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29400" y="9146610"/>
            <a:ext cx="986252" cy="739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96452" y="6298648"/>
            <a:ext cx="1828800" cy="122089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96452" y="7948709"/>
            <a:ext cx="1828800" cy="122259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9" name="Rectangle 8"/>
          <p:cNvSpPr/>
          <p:nvPr/>
        </p:nvSpPr>
        <p:spPr>
          <a:xfrm>
            <a:off x="8534400" y="1953661"/>
            <a:ext cx="35095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Starbucks card to first 10 agents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-1484" y="0"/>
            <a:ext cx="77723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Looking To Build Your Dream Home?</a:t>
            </a:r>
            <a:endParaRPr lang="en-US" sz="3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70223" y="7038313"/>
            <a:ext cx="6828985" cy="1800887"/>
            <a:chOff x="638615" y="6962962"/>
            <a:chExt cx="6828985" cy="1800887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7431" y="6962962"/>
              <a:ext cx="1011354" cy="1800887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56246" y="6962962"/>
              <a:ext cx="1011354" cy="1800887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8615" y="6962962"/>
              <a:ext cx="1011354" cy="1800887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93023" y="6962962"/>
              <a:ext cx="1011354" cy="1800887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01839" y="6962962"/>
              <a:ext cx="1011354" cy="1800886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158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Times New Roman</vt:lpstr>
      <vt:lpstr>Office Theme</vt:lpstr>
      <vt:lpstr>0 Coon Club Road Meggett, SC 29449 MLS# 16010312 | $105,000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57</cp:revision>
  <dcterms:created xsi:type="dcterms:W3CDTF">2006-08-16T00:00:00Z</dcterms:created>
  <dcterms:modified xsi:type="dcterms:W3CDTF">2018-02-01T12:20:00Z</dcterms:modified>
</cp:coreProperties>
</file>