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jpeg"/><Relationship Id="rId7" Type="http://schemas.openxmlformats.org/officeDocument/2006/relationships/hyperlink" Target="http://www.agentownedrealty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sanweeksdesign@gmail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74" y="762000"/>
            <a:ext cx="6871854" cy="51538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599" y="8553"/>
            <a:ext cx="7772400" cy="709904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Country living that is close to town!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Best of both worlds!</a:t>
            </a:r>
            <a:endParaRPr lang="en-US" sz="11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198" y="5089071"/>
            <a:ext cx="7779598" cy="2739382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2.5 acres wooded lot in a great established community! Water and power at the street. This lot has been approved by DHEC for a special septic system. Shoreline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Farms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community is on deep water of the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S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tono River with a community dock. Build your dream home today!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682" y="7086600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081" y="7086600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1" y="7086600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2358601" y="8760922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Susan Weeks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813-0495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6"/>
              </a:rPr>
              <a:t>susanweeksdesign@gmail.com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799" y="8760922"/>
            <a:ext cx="914399" cy="114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68" y="8811384"/>
            <a:ext cx="1558471" cy="71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629" y="9525000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Georgia" panose="02040502050405020303" pitchFamily="18" charset="0"/>
              </a:rPr>
              <a:t>AgentOwned </a:t>
            </a:r>
            <a:r>
              <a:rPr lang="en-US" sz="1000" dirty="0">
                <a:latin typeface="Georgia" panose="02040502050405020303" pitchFamily="18" charset="0"/>
              </a:rPr>
              <a:t>Charleston </a:t>
            </a:r>
            <a:r>
              <a:rPr lang="en-US" sz="1000" dirty="0" smtClean="0">
                <a:latin typeface="Georgia" panose="02040502050405020303" pitchFamily="18" charset="0"/>
              </a:rPr>
              <a:t>Group</a:t>
            </a:r>
            <a:endParaRPr lang="en-US" sz="1000" dirty="0">
              <a:latin typeface="Georgia" panose="02040502050405020303" pitchFamily="18" charset="0"/>
            </a:endParaRP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-3599" y="5179636"/>
            <a:ext cx="7772400" cy="70788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/>
              </a:gs>
              <a:gs pos="100000">
                <a:schemeClr val="tx2"/>
              </a:gs>
            </a:gsLst>
            <a:lin ang="0" scaled="0"/>
            <a:tileRect/>
          </a:gra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0 Coquina Drive ~ Johns Island, SC 29455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14030407 | $180,000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Country living that is close to town!  Best of both worlds!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13</cp:revision>
  <dcterms:created xsi:type="dcterms:W3CDTF">2006-08-16T00:00:00Z</dcterms:created>
  <dcterms:modified xsi:type="dcterms:W3CDTF">2015-02-04T22:24:19Z</dcterms:modified>
</cp:coreProperties>
</file>