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B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jpeg"/><Relationship Id="rId7" Type="http://schemas.openxmlformats.org/officeDocument/2006/relationships/hyperlink" Target="http://www.agentownedrealty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usanweeksdesign@gmail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38" y="685800"/>
            <a:ext cx="6030326" cy="45227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599" y="8553"/>
            <a:ext cx="7772400" cy="709904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Country living that is close to town! </a:t>
            </a:r>
            <a: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0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Best of both worlds!</a:t>
            </a:r>
            <a:endParaRPr lang="en-US" sz="11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198" y="5203686"/>
            <a:ext cx="7779598" cy="2026793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2.5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ACRES WOODED LOT IN A GREAT ESTABLISHED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COMMUNITY!</a:t>
            </a: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WATER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AND POWER AT THE STREET. THIS LOT HAS BEEN APPROVED BY DHEC FOR A SPECIAL SEPTIC SYSTEM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6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SHORELINE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FARMS COMMUNITY IS ON DEEP WATER OF THE STONO RIVER WITH A COMMUNITY DOCK. BUILD YOUR DREAM HOME TODAY!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682" y="7257425"/>
            <a:ext cx="1804233" cy="13531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081" y="7257425"/>
            <a:ext cx="1804233" cy="13531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81" y="7257425"/>
            <a:ext cx="1804233" cy="13531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2358601" y="8760922"/>
            <a:ext cx="3048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>Susan Weeks</a:t>
            </a:r>
          </a:p>
          <a:p>
            <a:pPr algn="ctr"/>
            <a:r>
              <a:rPr lang="en-US" sz="1400" b="1" dirty="0" smtClean="0">
                <a:latin typeface="Georgia" panose="02040502050405020303" pitchFamily="18" charset="0"/>
              </a:rPr>
              <a:t/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dirty="0" smtClean="0">
                <a:latin typeface="Georgia" panose="02040502050405020303" pitchFamily="18" charset="0"/>
              </a:rPr>
              <a:t>(843</a:t>
            </a:r>
            <a:r>
              <a:rPr lang="en-US" sz="1400" dirty="0">
                <a:latin typeface="Georgia" panose="02040502050405020303" pitchFamily="18" charset="0"/>
              </a:rPr>
              <a:t>) </a:t>
            </a:r>
            <a:r>
              <a:rPr lang="en-US" sz="1400" dirty="0" smtClean="0">
                <a:latin typeface="Georgia" panose="02040502050405020303" pitchFamily="18" charset="0"/>
              </a:rPr>
              <a:t>813-0495</a:t>
            </a: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6"/>
              </a:rPr>
              <a:t>susanweeksdesign@gmail.com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  <a:p>
            <a:pPr algn="ctr"/>
            <a:r>
              <a:rPr lang="en-US" sz="1400" dirty="0" smtClean="0">
                <a:latin typeface="Georgia" panose="02040502050405020303" pitchFamily="18" charset="0"/>
                <a:hlinkClick r:id="rId7"/>
              </a:rPr>
              <a:t>www.agentownedrealty.com</a:t>
            </a:r>
            <a:r>
              <a:rPr lang="en-US" sz="1400" dirty="0" smtClean="0">
                <a:latin typeface="Georgia" panose="02040502050405020303" pitchFamily="18" charset="0"/>
              </a:rPr>
              <a:t> 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799" y="8760922"/>
            <a:ext cx="914399" cy="114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68" y="8811384"/>
            <a:ext cx="1558471" cy="713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629" y="9525000"/>
            <a:ext cx="21907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latin typeface="Georgia" panose="02040502050405020303" pitchFamily="18" charset="0"/>
              </a:rPr>
              <a:t>AgentOwned </a:t>
            </a:r>
            <a:r>
              <a:rPr lang="en-US" sz="1000" dirty="0">
                <a:latin typeface="Georgia" panose="02040502050405020303" pitchFamily="18" charset="0"/>
              </a:rPr>
              <a:t>Charleston </a:t>
            </a:r>
            <a:r>
              <a:rPr lang="en-US" sz="1000" dirty="0" smtClean="0">
                <a:latin typeface="Georgia" panose="02040502050405020303" pitchFamily="18" charset="0"/>
              </a:rPr>
              <a:t>Group</a:t>
            </a:r>
            <a:endParaRPr lang="en-US" sz="1000" dirty="0">
              <a:latin typeface="Georgia" panose="02040502050405020303" pitchFamily="18" charset="0"/>
            </a:endParaRP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902 Savannah Hwy</a:t>
            </a:r>
          </a:p>
          <a:p>
            <a:pPr algn="ctr"/>
            <a:r>
              <a:rPr lang="en-US" sz="1000" dirty="0">
                <a:latin typeface="Georgia" panose="02040502050405020303" pitchFamily="18" charset="0"/>
              </a:rPr>
              <a:t>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-3599" y="4495800"/>
            <a:ext cx="7772400" cy="70788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1"/>
              </a:gs>
              <a:gs pos="100000">
                <a:schemeClr val="tx2"/>
              </a:gs>
            </a:gsLst>
            <a:lin ang="0" scaled="0"/>
            <a:tileRect/>
          </a:gradFill>
          <a:ln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0 Coquina Drive ~ Johns Island, SC 29455</a:t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14030407 | $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172,900</a:t>
            </a:r>
            <a:endParaRPr lang="en-US" dirty="0"/>
          </a:p>
        </p:txBody>
      </p:sp>
      <p:sp>
        <p:nvSpPr>
          <p:cNvPr id="6" name="Up Ribbon 5"/>
          <p:cNvSpPr/>
          <p:nvPr/>
        </p:nvSpPr>
        <p:spPr>
          <a:xfrm>
            <a:off x="925421" y="3352800"/>
            <a:ext cx="5914361" cy="914400"/>
          </a:xfrm>
          <a:prstGeom prst="ribbon2">
            <a:avLst>
              <a:gd name="adj1" fmla="val 16667"/>
              <a:gd name="adj2" fmla="val 68689"/>
            </a:avLst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Georgia" panose="02040502050405020303" pitchFamily="18" charset="0"/>
              </a:rPr>
              <a:t>$2000 Buyer's Agent BONUS!!!</a:t>
            </a:r>
          </a:p>
          <a:p>
            <a:pPr algn="ctr"/>
            <a:r>
              <a:rPr lang="en-US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Georgia" panose="02040502050405020303" pitchFamily="18" charset="0"/>
              </a:rPr>
              <a:t>Limited time offer!!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Country living that is close to town!  Best of both worlds!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</cp:lastModifiedBy>
  <cp:revision>16</cp:revision>
  <dcterms:created xsi:type="dcterms:W3CDTF">2006-08-16T00:00:00Z</dcterms:created>
  <dcterms:modified xsi:type="dcterms:W3CDTF">2015-07-14T21:05:34Z</dcterms:modified>
</cp:coreProperties>
</file>