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http://www.agentownedrealty.com/" TargetMode="External"/><Relationship Id="rId7" Type="http://schemas.openxmlformats.org/officeDocument/2006/relationships/image" Target="../media/image4.jpg"/><Relationship Id="rId2" Type="http://schemas.openxmlformats.org/officeDocument/2006/relationships/hyperlink" Target="mailto:susanweeksdesign@gmail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gif"/><Relationship Id="rId10" Type="http://schemas.openxmlformats.org/officeDocument/2006/relationships/image" Target="../media/image7.jpg"/><Relationship Id="rId4" Type="http://schemas.openxmlformats.org/officeDocument/2006/relationships/image" Target="../media/image1.jp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3538" y="8553"/>
            <a:ext cx="7772400" cy="709904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2.6 Acres in Berkeley County! 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20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Great place to build your home!</a:t>
            </a:r>
            <a:endParaRPr lang="en-US" sz="1100" i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7137" y="5813287"/>
            <a:ext cx="7779598" cy="2947636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**WILL ENTERTAIN ALL REASONABLE OFFERS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!**</a:t>
            </a:r>
          </a:p>
          <a:p>
            <a:endParaRPr lang="en-US" sz="15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Build your Dream Home on this 2.6 Acre paradise in Berkeley County....Great place to live and work!....lots of nice trees and very private. This lot is in a developed community called Coral Acres. </a:t>
            </a:r>
            <a:endParaRPr lang="en-US" sz="15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5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Very close to Cane Bay School. No restrictions in Coral Acres.... nice area to call home. Perfect for the Home/Business at the same location! Drive out to see this beauty today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!</a:t>
            </a:r>
          </a:p>
          <a:p>
            <a:endParaRPr lang="en-US" sz="15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COME SEE THIS GREAT PROPERTY TODAY!</a:t>
            </a:r>
            <a:endParaRPr lang="en-US" sz="15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58601" y="8760922"/>
            <a:ext cx="3048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>Susan Weeks</a:t>
            </a:r>
          </a:p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/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dirty="0" smtClean="0">
                <a:latin typeface="Georgia" panose="02040502050405020303" pitchFamily="18" charset="0"/>
              </a:rPr>
              <a:t>(843</a:t>
            </a:r>
            <a:r>
              <a:rPr lang="en-US" sz="1400" dirty="0">
                <a:latin typeface="Georgia" panose="02040502050405020303" pitchFamily="18" charset="0"/>
              </a:rPr>
              <a:t>) </a:t>
            </a:r>
            <a:r>
              <a:rPr lang="en-US" sz="1400" dirty="0" smtClean="0">
                <a:latin typeface="Georgia" panose="02040502050405020303" pitchFamily="18" charset="0"/>
              </a:rPr>
              <a:t>813-0495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2"/>
              </a:rPr>
              <a:t>susanweeksdesign@gmail.com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3"/>
              </a:rPr>
              <a:t>www.agentownedrealty.com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799" y="8760922"/>
            <a:ext cx="914399" cy="114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768" y="8811384"/>
            <a:ext cx="1558471" cy="713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3629" y="9525000"/>
            <a:ext cx="219075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latin typeface="Georgia" panose="02040502050405020303" pitchFamily="18" charset="0"/>
              </a:rPr>
              <a:t>AgentOwned </a:t>
            </a:r>
            <a:r>
              <a:rPr lang="en-US" sz="1000" dirty="0">
                <a:latin typeface="Georgia" panose="02040502050405020303" pitchFamily="18" charset="0"/>
              </a:rPr>
              <a:t>Charleston </a:t>
            </a:r>
            <a:r>
              <a:rPr lang="en-US" sz="1000" dirty="0" smtClean="0">
                <a:latin typeface="Georgia" panose="02040502050405020303" pitchFamily="18" charset="0"/>
              </a:rPr>
              <a:t>Group</a:t>
            </a:r>
            <a:endParaRPr lang="en-US" sz="1000" dirty="0">
              <a:latin typeface="Georgia" panose="02040502050405020303" pitchFamily="18" charset="0"/>
            </a:endParaRPr>
          </a:p>
          <a:p>
            <a:pPr algn="ctr"/>
            <a:r>
              <a:rPr lang="en-US" sz="1000" dirty="0">
                <a:latin typeface="Georgia" panose="02040502050405020303" pitchFamily="18" charset="0"/>
              </a:rPr>
              <a:t>902 Savannah Hwy</a:t>
            </a:r>
          </a:p>
          <a:p>
            <a:pPr algn="ctr"/>
            <a:r>
              <a:rPr lang="en-US" sz="1000" dirty="0">
                <a:latin typeface="Georgia" panose="02040502050405020303" pitchFamily="18" charset="0"/>
              </a:rPr>
              <a:t>Charleston, SC 29407-7802</a:t>
            </a:r>
          </a:p>
        </p:txBody>
      </p:sp>
      <p:sp>
        <p:nvSpPr>
          <p:cNvPr id="5" name="Rectangle 4"/>
          <p:cNvSpPr/>
          <p:nvPr/>
        </p:nvSpPr>
        <p:spPr>
          <a:xfrm>
            <a:off x="-13538" y="5105400"/>
            <a:ext cx="7772400" cy="707886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/>
              </a:gs>
              <a:gs pos="100000">
                <a:schemeClr val="tx2"/>
              </a:gs>
            </a:gsLst>
            <a:lin ang="0" scaled="0"/>
            <a:tileRect/>
          </a:gradFill>
          <a:ln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0 Coral Acres Drive ~ Moncks Corner, SC 29461</a:t>
            </a:r>
            <a:b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14029031 | 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$49,000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876" y="718457"/>
            <a:ext cx="3993572" cy="43267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" y="718457"/>
            <a:ext cx="1746504" cy="19365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" y="2860131"/>
            <a:ext cx="1746504" cy="21869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180" y="718458"/>
            <a:ext cx="1746504" cy="19365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180" y="2860131"/>
            <a:ext cx="1746504" cy="21869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-13538" y="4196450"/>
            <a:ext cx="7772400" cy="70990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$1,000 Buyer's Agent Bonus</a:t>
            </a:r>
          </a:p>
          <a:p>
            <a:r>
              <a:rPr lang="en-US" sz="1600" b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Thru The End Of February</a:t>
            </a:r>
            <a:endParaRPr lang="en-US" sz="10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127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2.6 Acres in Berkeley County!  Great place to build your home!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14</cp:revision>
  <dcterms:created xsi:type="dcterms:W3CDTF">2006-08-16T00:00:00Z</dcterms:created>
  <dcterms:modified xsi:type="dcterms:W3CDTF">2016-01-07T16:33:32Z</dcterms:modified>
</cp:coreProperties>
</file>