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752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usanweeksdesign@gmail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5" Type="http://schemas.openxmlformats.org/officeDocument/2006/relationships/image" Target="../media/image2.jpg"/><Relationship Id="rId4" Type="http://schemas.openxmlformats.org/officeDocument/2006/relationships/hyperlink" Target="http://www.agentownedrealty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674" y="762000"/>
            <a:ext cx="6871854" cy="51538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599" y="8553"/>
            <a:ext cx="7772400" cy="709904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2.6 Acres in Berkeley County! 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/>
            </a:r>
            <a:br>
              <a:rPr lang="en-US" sz="20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</a:br>
            <a:r>
              <a:rPr lang="en-US" sz="20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Great place to build your home!</a:t>
            </a:r>
            <a:endParaRPr lang="en-US" sz="1100" i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7198" y="5887521"/>
            <a:ext cx="7779598" cy="2873401"/>
          </a:xfrm>
        </p:spPr>
        <p:txBody>
          <a:bodyPr anchor="ctr">
            <a:no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Lots </a:t>
            </a: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of nice trees and very private. </a:t>
            </a:r>
            <a:endParaRPr lang="en-US" sz="18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This </a:t>
            </a: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lot is in a developed community called Coral Acres. </a:t>
            </a:r>
            <a:endParaRPr lang="en-US" sz="18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No </a:t>
            </a: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restrictions, nice area to call home. </a:t>
            </a:r>
            <a:endParaRPr lang="en-US" sz="18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Perfect </a:t>
            </a: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for the Home/Business at the same location! </a:t>
            </a:r>
            <a:endParaRPr lang="en-US" sz="18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Drive </a:t>
            </a: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out to see this today!</a:t>
            </a:r>
            <a:endParaRPr lang="en-US" sz="18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58601" y="8760922"/>
            <a:ext cx="3048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Georgia" panose="02040502050405020303" pitchFamily="18" charset="0"/>
              </a:rPr>
              <a:t>Susan Weeks</a:t>
            </a:r>
          </a:p>
          <a:p>
            <a:pPr algn="ctr"/>
            <a:r>
              <a:rPr lang="en-US" sz="1400" b="1" dirty="0" smtClean="0">
                <a:latin typeface="Georgia" panose="02040502050405020303" pitchFamily="18" charset="0"/>
              </a:rPr>
              <a:t/>
            </a:r>
            <a:br>
              <a:rPr lang="en-US" sz="1400" b="1" dirty="0" smtClean="0">
                <a:latin typeface="Georgia" panose="02040502050405020303" pitchFamily="18" charset="0"/>
              </a:rPr>
            </a:br>
            <a:r>
              <a:rPr lang="en-US" sz="1400" dirty="0" smtClean="0">
                <a:latin typeface="Georgia" panose="02040502050405020303" pitchFamily="18" charset="0"/>
              </a:rPr>
              <a:t>(843</a:t>
            </a:r>
            <a:r>
              <a:rPr lang="en-US" sz="1400" dirty="0">
                <a:latin typeface="Georgia" panose="02040502050405020303" pitchFamily="18" charset="0"/>
              </a:rPr>
              <a:t>) </a:t>
            </a:r>
            <a:r>
              <a:rPr lang="en-US" sz="1400" dirty="0" smtClean="0">
                <a:latin typeface="Georgia" panose="02040502050405020303" pitchFamily="18" charset="0"/>
              </a:rPr>
              <a:t>813-0495</a:t>
            </a: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3"/>
              </a:rPr>
              <a:t>susanweeksdesign@gmail.com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4"/>
              </a:rPr>
              <a:t>www.agentownedrealty.com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799" y="8760922"/>
            <a:ext cx="914399" cy="1142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9768" y="8811384"/>
            <a:ext cx="1558471" cy="713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3629" y="9525000"/>
            <a:ext cx="219075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latin typeface="Georgia" panose="02040502050405020303" pitchFamily="18" charset="0"/>
              </a:rPr>
              <a:t>AgentOwned </a:t>
            </a:r>
            <a:r>
              <a:rPr lang="en-US" sz="1000" dirty="0">
                <a:latin typeface="Georgia" panose="02040502050405020303" pitchFamily="18" charset="0"/>
              </a:rPr>
              <a:t>Charleston </a:t>
            </a:r>
            <a:r>
              <a:rPr lang="en-US" sz="1000" dirty="0" smtClean="0">
                <a:latin typeface="Georgia" panose="02040502050405020303" pitchFamily="18" charset="0"/>
              </a:rPr>
              <a:t>Group</a:t>
            </a:r>
            <a:endParaRPr lang="en-US" sz="1000" dirty="0">
              <a:latin typeface="Georgia" panose="02040502050405020303" pitchFamily="18" charset="0"/>
            </a:endParaRPr>
          </a:p>
          <a:p>
            <a:pPr algn="ctr"/>
            <a:r>
              <a:rPr lang="en-US" sz="1000" dirty="0">
                <a:latin typeface="Georgia" panose="02040502050405020303" pitchFamily="18" charset="0"/>
              </a:rPr>
              <a:t>902 Savannah Hwy</a:t>
            </a:r>
          </a:p>
          <a:p>
            <a:pPr algn="ctr"/>
            <a:r>
              <a:rPr lang="en-US" sz="1000" dirty="0">
                <a:latin typeface="Georgia" panose="02040502050405020303" pitchFamily="18" charset="0"/>
              </a:rPr>
              <a:t>Charleston, SC 29407-7802</a:t>
            </a:r>
          </a:p>
        </p:txBody>
      </p:sp>
      <p:sp>
        <p:nvSpPr>
          <p:cNvPr id="5" name="Rectangle 4"/>
          <p:cNvSpPr/>
          <p:nvPr/>
        </p:nvSpPr>
        <p:spPr>
          <a:xfrm>
            <a:off x="-3599" y="5179636"/>
            <a:ext cx="7772400" cy="707886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/>
              </a:gs>
              <a:gs pos="100000">
                <a:schemeClr val="tx2"/>
              </a:gs>
            </a:gsLst>
            <a:lin ang="0" scaled="0"/>
            <a:tileRect/>
          </a:gradFill>
          <a:ln>
            <a:solidFill>
              <a:schemeClr val="tx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0 Coral Acres Drive ~ Moncks Corner, SC 29461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/>
            </a:r>
            <a:b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</a:br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14029031 | $69,000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72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2.6 Acres in Berkeley County!  Great place to build your home!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atp1313@gmail.com</cp:lastModifiedBy>
  <cp:revision>13</cp:revision>
  <dcterms:created xsi:type="dcterms:W3CDTF">2006-08-16T00:00:00Z</dcterms:created>
  <dcterms:modified xsi:type="dcterms:W3CDTF">2015-02-04T20:02:01Z</dcterms:modified>
</cp:coreProperties>
</file>