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6080" y="5780623"/>
            <a:ext cx="70002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6 lots are included in this package deal. Tract C Old Tract 19 (TMS#764-00-00-495), Tract A (TMS#764-00-00-498), Lot 1 (TMS#764-00-00-363), Tract B Old Tract 13 (TMS#764-00-00-387), 18.00 acres Society Road (TMS#764-00-00-388), &amp; Tract D (TMS#764-00-00-398). This would be a great candidate for a conservation easement. It would save the Buyer thousands in tax savings depending on the tax bracket. In 2013 the parcels were treed &amp; replanted by a Certified SC Forester. Approximately 45,000+ trees on average with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silviculture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roads in place. Attached parcel aerial shows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silviculture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roads (green) in place as well as access points to the property. Note TMS#'s 764-00-00-007, 016, 017, &amp; 018 are not included in the sale of the property.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002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Hunters Paradise!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75.92 acres +/-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175" y="1281130"/>
            <a:ext cx="2087460" cy="156559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-1905" y="1041239"/>
            <a:ext cx="77762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Deas Hill Rd</a:t>
            </a:r>
          </a:p>
          <a:p>
            <a:pPr algn="ctr"/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McClellanville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, SC 29458</a:t>
            </a:r>
          </a:p>
          <a:p>
            <a:pPr algn="ctr"/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MLS# 15008145 | $411,450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3810" y="4798882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Owner is anxious, SUBMIT ALL OFFERS</a:t>
            </a:r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201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7</cp:revision>
  <dcterms:created xsi:type="dcterms:W3CDTF">2017-07-11T13:56:54Z</dcterms:created>
  <dcterms:modified xsi:type="dcterms:W3CDTF">2018-01-23T16:50:52Z</dcterms:modified>
</cp:coreProperties>
</file>