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47" d="100"/>
          <a:sy n="47" d="100"/>
        </p:scale>
        <p:origin x="1524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1646133"/>
            <a:ext cx="6606540" cy="3501813"/>
          </a:xfrm>
        </p:spPr>
        <p:txBody>
          <a:bodyPr anchor="b"/>
          <a:lstStyle>
            <a:lvl1pPr algn="ctr"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550" y="5282989"/>
            <a:ext cx="5829300" cy="2428451"/>
          </a:xfrm>
        </p:spPr>
        <p:txBody>
          <a:bodyPr/>
          <a:lstStyle>
            <a:lvl1pPr marL="0" indent="0" algn="ctr">
              <a:buNone/>
              <a:defRPr sz="2040"/>
            </a:lvl1pPr>
            <a:lvl2pPr marL="388620" indent="0" algn="ctr">
              <a:buNone/>
              <a:defRPr sz="1700"/>
            </a:lvl2pPr>
            <a:lvl3pPr marL="777240" indent="0" algn="ctr">
              <a:buNone/>
              <a:defRPr sz="1530"/>
            </a:lvl3pPr>
            <a:lvl4pPr marL="1165860" indent="0" algn="ctr">
              <a:buNone/>
              <a:defRPr sz="1360"/>
            </a:lvl4pPr>
            <a:lvl5pPr marL="1554480" indent="0" algn="ctr">
              <a:buNone/>
              <a:defRPr sz="1360"/>
            </a:lvl5pPr>
            <a:lvl6pPr marL="1943100" indent="0" algn="ctr">
              <a:buNone/>
              <a:defRPr sz="1360"/>
            </a:lvl6pPr>
            <a:lvl7pPr marL="2331720" indent="0" algn="ctr">
              <a:buNone/>
              <a:defRPr sz="1360"/>
            </a:lvl7pPr>
            <a:lvl8pPr marL="2720340" indent="0" algn="ctr">
              <a:buNone/>
              <a:defRPr sz="1360"/>
            </a:lvl8pPr>
            <a:lvl9pPr marL="3108960" indent="0" algn="ctr">
              <a:buNone/>
              <a:defRPr sz="136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2A90B-18DF-4C6F-99F9-DAAC5E6BA37F}" type="datetimeFigureOut">
              <a:rPr lang="en-US" smtClean="0"/>
              <a:t>7/11/2017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5C688-D8DE-4F2A-A2D5-133FE3D2CE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8913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2A90B-18DF-4C6F-99F9-DAAC5E6BA37F}" type="datetimeFigureOut">
              <a:rPr lang="en-US" smtClean="0"/>
              <a:t>7/11/2017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5C688-D8DE-4F2A-A2D5-133FE3D2CE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14136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62124" y="535517"/>
            <a:ext cx="1675924" cy="852402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353" y="535517"/>
            <a:ext cx="4930616" cy="8524029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2A90B-18DF-4C6F-99F9-DAAC5E6BA37F}" type="datetimeFigureOut">
              <a:rPr lang="en-US" smtClean="0"/>
              <a:t>7/11/2017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5C688-D8DE-4F2A-A2D5-133FE3D2CE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47564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2A90B-18DF-4C6F-99F9-DAAC5E6BA37F}" type="datetimeFigureOut">
              <a:rPr lang="en-US" smtClean="0"/>
              <a:t>7/11/2017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5C688-D8DE-4F2A-A2D5-133FE3D2CE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56937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05" y="2507618"/>
            <a:ext cx="6703695" cy="4184014"/>
          </a:xfrm>
        </p:spPr>
        <p:txBody>
          <a:bodyPr anchor="b"/>
          <a:lstStyle>
            <a:lvl1pPr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05" y="6731215"/>
            <a:ext cx="6703695" cy="2200274"/>
          </a:xfrm>
        </p:spPr>
        <p:txBody>
          <a:bodyPr/>
          <a:lstStyle>
            <a:lvl1pPr marL="0" indent="0">
              <a:buNone/>
              <a:defRPr sz="2040">
                <a:solidFill>
                  <a:schemeClr val="tx1"/>
                </a:solidFill>
              </a:defRPr>
            </a:lvl1pPr>
            <a:lvl2pPr marL="38862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 marL="777240" indent="0">
              <a:buNone/>
              <a:defRPr sz="1530">
                <a:solidFill>
                  <a:schemeClr val="tx1">
                    <a:tint val="75000"/>
                  </a:schemeClr>
                </a:solidFill>
              </a:defRPr>
            </a:lvl3pPr>
            <a:lvl4pPr marL="11658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4pPr>
            <a:lvl5pPr marL="155448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5pPr>
            <a:lvl6pPr marL="194310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6pPr>
            <a:lvl7pPr marL="233172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7pPr>
            <a:lvl8pPr marL="272034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8pPr>
            <a:lvl9pPr marL="31089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2A90B-18DF-4C6F-99F9-DAAC5E6BA37F}" type="datetimeFigureOut">
              <a:rPr lang="en-US" smtClean="0"/>
              <a:t>7/11/2017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5C688-D8DE-4F2A-A2D5-133FE3D2CE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09978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353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34778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2A90B-18DF-4C6F-99F9-DAAC5E6BA37F}" type="datetimeFigureOut">
              <a:rPr lang="en-US" smtClean="0"/>
              <a:t>7/11/2017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5C688-D8DE-4F2A-A2D5-133FE3D2CE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78907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535519"/>
            <a:ext cx="6703695" cy="194415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366" y="2465706"/>
            <a:ext cx="3288089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5366" y="3674110"/>
            <a:ext cx="3288089" cy="54040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34778" y="2465706"/>
            <a:ext cx="3304282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34778" y="3674110"/>
            <a:ext cx="3304282" cy="54040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2A90B-18DF-4C6F-99F9-DAAC5E6BA37F}" type="datetimeFigureOut">
              <a:rPr lang="en-US" smtClean="0"/>
              <a:t>7/11/2017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5C688-D8DE-4F2A-A2D5-133FE3D2CE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14651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2A90B-18DF-4C6F-99F9-DAAC5E6BA37F}" type="datetimeFigureOut">
              <a:rPr lang="en-US" smtClean="0"/>
              <a:t>7/11/2017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5C688-D8DE-4F2A-A2D5-133FE3D2CE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87241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2A90B-18DF-4C6F-99F9-DAAC5E6BA37F}" type="datetimeFigureOut">
              <a:rPr lang="en-US" smtClean="0"/>
              <a:t>7/11/2017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5C688-D8DE-4F2A-A2D5-133FE3D2CE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39672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4282" y="1448226"/>
            <a:ext cx="3934778" cy="7147983"/>
          </a:xfrm>
        </p:spPr>
        <p:txBody>
          <a:bodyPr/>
          <a:lstStyle>
            <a:lvl1pPr>
              <a:defRPr sz="2720"/>
            </a:lvl1pPr>
            <a:lvl2pPr>
              <a:defRPr sz="2380"/>
            </a:lvl2pPr>
            <a:lvl3pPr>
              <a:defRPr sz="204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2A90B-18DF-4C6F-99F9-DAAC5E6BA37F}" type="datetimeFigureOut">
              <a:rPr lang="en-US" smtClean="0"/>
              <a:t>7/11/2017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5C688-D8DE-4F2A-A2D5-133FE3D2CE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74242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304282" y="1448226"/>
            <a:ext cx="3934778" cy="7147983"/>
          </a:xfrm>
        </p:spPr>
        <p:txBody>
          <a:bodyPr anchor="t"/>
          <a:lstStyle>
            <a:lvl1pPr marL="0" indent="0">
              <a:buNone/>
              <a:defRPr sz="2720"/>
            </a:lvl1pPr>
            <a:lvl2pPr marL="388620" indent="0">
              <a:buNone/>
              <a:defRPr sz="2380"/>
            </a:lvl2pPr>
            <a:lvl3pPr marL="777240" indent="0">
              <a:buNone/>
              <a:defRPr sz="2040"/>
            </a:lvl3pPr>
            <a:lvl4pPr marL="1165860" indent="0">
              <a:buNone/>
              <a:defRPr sz="1700"/>
            </a:lvl4pPr>
            <a:lvl5pPr marL="1554480" indent="0">
              <a:buNone/>
              <a:defRPr sz="1700"/>
            </a:lvl5pPr>
            <a:lvl6pPr marL="1943100" indent="0">
              <a:buNone/>
              <a:defRPr sz="1700"/>
            </a:lvl6pPr>
            <a:lvl7pPr marL="2331720" indent="0">
              <a:buNone/>
              <a:defRPr sz="1700"/>
            </a:lvl7pPr>
            <a:lvl8pPr marL="2720340" indent="0">
              <a:buNone/>
              <a:defRPr sz="1700"/>
            </a:lvl8pPr>
            <a:lvl9pPr marL="3108960" indent="0">
              <a:buNone/>
              <a:defRPr sz="17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2A90B-18DF-4C6F-99F9-DAAC5E6BA37F}" type="datetimeFigureOut">
              <a:rPr lang="en-US" smtClean="0"/>
              <a:t>7/11/2017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5C688-D8DE-4F2A-A2D5-133FE3D2CE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41189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D2A90B-18DF-4C6F-99F9-DAAC5E6BA37F}" type="datetimeFigureOut">
              <a:rPr lang="en-US" smtClean="0"/>
              <a:t>7/11/2017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05C688-D8DE-4F2A-A2D5-133FE3D2CE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81106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77240" rtl="0" eaLnBrk="1" latinLnBrk="0" hangingPunct="1">
        <a:lnSpc>
          <a:spcPct val="90000"/>
        </a:lnSpc>
        <a:spcBef>
          <a:spcPct val="0"/>
        </a:spcBef>
        <a:buNone/>
        <a:defRPr sz="37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10" indent="-194310" algn="l" defTabSz="777240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sz="2380" kern="1200">
          <a:solidFill>
            <a:schemeClr val="tx1"/>
          </a:solidFill>
          <a:latin typeface="+mn-lt"/>
          <a:ea typeface="+mn-ea"/>
          <a:cs typeface="+mn-cs"/>
        </a:defRPr>
      </a:lvl1pPr>
      <a:lvl2pPr marL="5829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2pPr>
      <a:lvl3pPr marL="9715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1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74879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213741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5260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9146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3032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1pPr>
      <a:lvl2pPr marL="3886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1658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194310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3317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7203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36000" r="-3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86080" y="5780623"/>
            <a:ext cx="700024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" panose="020B0502040204020203" pitchFamily="34" charset="0"/>
                <a:cs typeface="Segoe UI" panose="020B0502040204020203" pitchFamily="34" charset="0"/>
              </a:rPr>
              <a:t>6 lots are included in this package deal. Tract C Old Tract 19 (TMS#764-00-00-495), Tract A (TMS#764-00-00-498), Lot 1 (TMS#764-00-00-363), Tract B Old Tract 13 (TMS#764-00-00-387), 18.00 acres Society Road (TMS#764-00-00-388), &amp; Tract D (TMS#764-00-00-398). This would be a great candidate for a conservation easement. It would save the Buyer thousands in tax savings depending on the tax bracket. In 2013 the parcels were treed &amp; replanted by a Certified SC Forester. Approximately 45,000+ trees on average with </a:t>
            </a:r>
            <a:r>
              <a:rPr lang="en-US" sz="14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" panose="020B0502040204020203" pitchFamily="34" charset="0"/>
                <a:cs typeface="Segoe UI" panose="020B0502040204020203" pitchFamily="34" charset="0"/>
              </a:rPr>
              <a:t>silviculture</a:t>
            </a:r>
            <a:r>
              <a:rPr lang="en-US" sz="1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" panose="020B0502040204020203" pitchFamily="34" charset="0"/>
                <a:cs typeface="Segoe UI" panose="020B0502040204020203" pitchFamily="34" charset="0"/>
              </a:rPr>
              <a:t> roads in place. Attached parcel aerial shows </a:t>
            </a:r>
            <a:r>
              <a:rPr lang="en-US" sz="14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" panose="020B0502040204020203" pitchFamily="34" charset="0"/>
                <a:cs typeface="Segoe UI" panose="020B0502040204020203" pitchFamily="34" charset="0"/>
              </a:rPr>
              <a:t>silviculture</a:t>
            </a:r>
            <a:r>
              <a:rPr lang="en-US" sz="1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" panose="020B0502040204020203" pitchFamily="34" charset="0"/>
                <a:cs typeface="Segoe UI" panose="020B0502040204020203" pitchFamily="34" charset="0"/>
              </a:rPr>
              <a:t> roads (green) in place as well as access points to the property. Note TMS#'s 764-00-00-007, 016, 017, &amp; 018 are not included in the sale of the property.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50024"/>
            <a:ext cx="77724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Script" panose="030B0504020000000003" pitchFamily="66" charset="0"/>
              </a:rPr>
              <a:t>Hunters Paradise!</a:t>
            </a:r>
          </a:p>
          <a:p>
            <a:pPr algn="ctr"/>
            <a:r>
              <a:rPr lang="en-US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Script" panose="030B0504020000000003" pitchFamily="66" charset="0"/>
              </a:rPr>
              <a:t>75.92 acres +/- of vacant land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9148047"/>
            <a:ext cx="77724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Charles Salmonsen</a:t>
            </a:r>
          </a:p>
          <a:p>
            <a:pPr algn="ctr"/>
            <a:r>
              <a:rPr lang="en-US" sz="1400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M (843) 224-0300 | O (843) 388-6613 | charles@salmonsen.com</a:t>
            </a:r>
            <a:endParaRPr lang="en-US" sz="1400" dirty="0"/>
          </a:p>
        </p:txBody>
      </p:sp>
      <p:sp>
        <p:nvSpPr>
          <p:cNvPr id="7" name="Rectangle 6"/>
          <p:cNvSpPr/>
          <p:nvPr/>
        </p:nvSpPr>
        <p:spPr>
          <a:xfrm>
            <a:off x="0" y="9802276"/>
            <a:ext cx="7772400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000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Salmonsen Realty | 864 </a:t>
            </a:r>
            <a:r>
              <a:rPr lang="en-US" sz="1000" dirty="0" err="1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Lowcountry</a:t>
            </a:r>
            <a:r>
              <a:rPr lang="en-US" sz="1000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Blvd Ste B | Mt Pleasant, SC 29464</a:t>
            </a:r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29175" y="1281130"/>
            <a:ext cx="2087460" cy="1565595"/>
          </a:xfrm>
          <a:prstGeom prst="rect">
            <a:avLst/>
          </a:prstGeom>
          <a:ln>
            <a:solidFill>
              <a:schemeClr val="bg1"/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2" name="Rectangle 1"/>
          <p:cNvSpPr/>
          <p:nvPr/>
        </p:nvSpPr>
        <p:spPr>
          <a:xfrm>
            <a:off x="-1905" y="1041239"/>
            <a:ext cx="777621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000" b="1" dirty="0">
                <a:latin typeface="Segoe UI" panose="020B0502040204020203" pitchFamily="34" charset="0"/>
                <a:cs typeface="Segoe UI" panose="020B0502040204020203" pitchFamily="34" charset="0"/>
              </a:rPr>
              <a:t>0 Deas Hill Rd</a:t>
            </a:r>
          </a:p>
          <a:p>
            <a:pPr algn="ctr"/>
            <a:r>
              <a:rPr lang="en-US" sz="2000" dirty="0" err="1">
                <a:latin typeface="Segoe UI" panose="020B0502040204020203" pitchFamily="34" charset="0"/>
                <a:cs typeface="Segoe UI" panose="020B0502040204020203" pitchFamily="34" charset="0"/>
              </a:rPr>
              <a:t>McClellanville</a:t>
            </a:r>
            <a:r>
              <a:rPr lang="en-US" sz="2000" dirty="0">
                <a:latin typeface="Segoe UI" panose="020B0502040204020203" pitchFamily="34" charset="0"/>
                <a:cs typeface="Segoe UI" panose="020B0502040204020203" pitchFamily="34" charset="0"/>
              </a:rPr>
              <a:t>, SC 29458</a:t>
            </a:r>
          </a:p>
          <a:p>
            <a:pPr algn="ctr"/>
            <a:r>
              <a:rPr lang="en-US" sz="2000" dirty="0">
                <a:latin typeface="Segoe UI" panose="020B0502040204020203" pitchFamily="34" charset="0"/>
                <a:cs typeface="Segoe UI" panose="020B0502040204020203" pitchFamily="34" charset="0"/>
              </a:rPr>
              <a:t>MLS# 15008145 | $411,450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51400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26</TotalTime>
  <Words>194</Words>
  <Application>Microsoft Office PowerPoint</Application>
  <PresentationFormat>Custom</PresentationFormat>
  <Paragraphs>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Segoe Script</vt:lpstr>
      <vt:lpstr>Segoe UI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A. Thomas Price</dc:creator>
  <cp:lastModifiedBy>A. Thomas Price</cp:lastModifiedBy>
  <cp:revision>5</cp:revision>
  <dcterms:created xsi:type="dcterms:W3CDTF">2017-07-11T13:56:54Z</dcterms:created>
  <dcterms:modified xsi:type="dcterms:W3CDTF">2017-07-11T15:26:04Z</dcterms:modified>
</cp:coreProperties>
</file>