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1776" y="4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7000" r="-3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9370" y="6629400"/>
            <a:ext cx="7788751" cy="1284879"/>
          </a:xfrm>
        </p:spPr>
        <p:txBody>
          <a:bodyPr anchor="ctr">
            <a:noAutofit/>
          </a:bodyPr>
          <a:lstStyle/>
          <a:p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This vacant lot is approximately 5 minutes from public landing with tables and grills. Free boat launch as well as basketball and tennis courts. Also playground for the kids. Perfect for your new home or a weekend getaway at the lake!</a:t>
            </a:r>
          </a:p>
        </p:txBody>
      </p:sp>
      <p:sp>
        <p:nvSpPr>
          <p:cNvPr id="13" name="Rectangle 12"/>
          <p:cNvSpPr/>
          <p:nvPr/>
        </p:nvSpPr>
        <p:spPr>
          <a:xfrm>
            <a:off x="-16351" y="9259905"/>
            <a:ext cx="7772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Carla C Davis</a:t>
            </a:r>
          </a:p>
          <a:p>
            <a:pPr algn="r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Mobile - (843) 437-4873</a:t>
            </a:r>
          </a:p>
          <a:p>
            <a:pPr algn="r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gaweber@tds.net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08570" y="9273334"/>
            <a:ext cx="1352870" cy="619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76405" y="9282988"/>
            <a:ext cx="207737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AgentOwned Premiere Group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141 A N. Main Street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Summerville, SC 29483</a:t>
            </a:r>
          </a:p>
        </p:txBody>
      </p:sp>
      <p:sp>
        <p:nvSpPr>
          <p:cNvPr id="5" name="Rectangle 4"/>
          <p:cNvSpPr/>
          <p:nvPr/>
        </p:nvSpPr>
        <p:spPr>
          <a:xfrm>
            <a:off x="-12263" y="723781"/>
            <a:ext cx="7786363" cy="80021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0 Dominion Avenue</a:t>
            </a:r>
          </a:p>
          <a:p>
            <a:pPr algn="ctr"/>
            <a:r>
              <a:rPr lang="en-US" sz="1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Cross, SC 29436 | MLS# 17015501 | $18,500</a:t>
            </a:r>
            <a:endParaRPr lang="en-US" sz="16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78746" y="7954777"/>
            <a:ext cx="7612517" cy="1224237"/>
            <a:chOff x="90819" y="7791539"/>
            <a:chExt cx="7612517" cy="1224237"/>
          </a:xfrm>
        </p:grpSpPr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819" y="7791540"/>
              <a:ext cx="1637415" cy="1224236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82519" y="7791540"/>
              <a:ext cx="1637415" cy="1224236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65920" y="7791539"/>
              <a:ext cx="1637416" cy="1224237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74219" y="7791540"/>
              <a:ext cx="1637415" cy="1224236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  <p:sp>
        <p:nvSpPr>
          <p:cNvPr id="10" name="Rectangle 9"/>
          <p:cNvSpPr/>
          <p:nvPr/>
        </p:nvSpPr>
        <p:spPr>
          <a:xfrm>
            <a:off x="-13457" y="6554"/>
            <a:ext cx="778875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1 Acre Lot Near Waterfront Park In Cross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774100" y="2769186"/>
            <a:ext cx="3781441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i="1" cap="none" spc="0" dirty="0">
                <a:ln w="6600">
                  <a:solidFill>
                    <a:schemeClr val="tx1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Reduced $10k</a:t>
            </a:r>
          </a:p>
        </p:txBody>
      </p:sp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93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35</cp:revision>
  <dcterms:created xsi:type="dcterms:W3CDTF">2006-08-16T00:00:00Z</dcterms:created>
  <dcterms:modified xsi:type="dcterms:W3CDTF">2017-06-05T22:34:39Z</dcterms:modified>
</cp:coreProperties>
</file>