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7000" r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370" y="6629400"/>
            <a:ext cx="7788751" cy="128487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This vacant lot is approximately 5 minutes from public landing with tables and grills. Free boat launch as well as basketball and tennis courts. Also playground for the kids. Perfect for your new home or a weekend getaway at the lake!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4483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12263" y="1104781"/>
            <a:ext cx="7786363" cy="8002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 Dominion Avenue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Cross, SC 29436 | MLS# 17015501 | $16,500</a:t>
            </a:r>
            <a:endParaRPr lang="en-US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746" y="7954777"/>
            <a:ext cx="7612517" cy="1224237"/>
            <a:chOff x="90819" y="7791539"/>
            <a:chExt cx="7612517" cy="1224237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19" y="7791540"/>
              <a:ext cx="1637415" cy="12242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519" y="7791540"/>
              <a:ext cx="1637415" cy="12242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5920" y="7791539"/>
              <a:ext cx="1637416" cy="122423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219" y="7791540"/>
              <a:ext cx="1637415" cy="12242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0" name="Rectangle 9"/>
          <p:cNvSpPr/>
          <p:nvPr/>
        </p:nvSpPr>
        <p:spPr>
          <a:xfrm>
            <a:off x="-13457" y="6554"/>
            <a:ext cx="77887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 Acre Lot Near Waterfront Park In Cross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90198" y="520006"/>
            <a:ext cx="378144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i="1" cap="none" spc="0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Just Reduced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92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36</cp:revision>
  <dcterms:created xsi:type="dcterms:W3CDTF">2006-08-16T00:00:00Z</dcterms:created>
  <dcterms:modified xsi:type="dcterms:W3CDTF">2017-07-21T11:43:07Z</dcterms:modified>
</cp:coreProperties>
</file>