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7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02" t="20555" r="30552" b="11736"/>
          <a:stretch/>
        </p:blipFill>
        <p:spPr>
          <a:xfrm>
            <a:off x="35887" y="3427662"/>
            <a:ext cx="2478713" cy="1382628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" y="62552"/>
            <a:ext cx="2478713" cy="1359419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362200" y="-609735"/>
            <a:ext cx="4418365" cy="507176"/>
          </a:xfrm>
          <a:noFill/>
        </p:spPr>
        <p:txBody>
          <a:bodyPr anchor="ctr">
            <a:noAutofit/>
          </a:bodyPr>
          <a:lstStyle/>
          <a:p>
            <a:r>
              <a:rPr lang="en-US" sz="18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Century Gothic" panose="020B0502020202020204" pitchFamily="34" charset="0"/>
              </a:rPr>
              <a:t>Beautiful Home in Paddock Point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5401"/>
            <a:ext cx="9143999" cy="954220"/>
          </a:xfrm>
        </p:spPr>
        <p:txBody>
          <a:bodyPr anchor="ctr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j-lt"/>
              </a:rPr>
              <a:t>If you are looking for a </a:t>
            </a:r>
            <a:r>
              <a:rPr lang="en-US" sz="1200" dirty="0" err="1">
                <a:solidFill>
                  <a:schemeClr val="bg1"/>
                </a:solidFill>
                <a:latin typeface="+mj-lt"/>
              </a:rPr>
              <a:t>homesite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with a marsh view this is the one for you. This beautiful </a:t>
            </a:r>
            <a:r>
              <a:rPr lang="en-US" sz="1200" dirty="0" err="1">
                <a:solidFill>
                  <a:schemeClr val="bg1"/>
                </a:solidFill>
                <a:latin typeface="+mj-lt"/>
              </a:rPr>
              <a:t>homesite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is on a cul-de-sac in the sought after </a:t>
            </a:r>
            <a:r>
              <a:rPr lang="en-US" sz="1200" dirty="0" err="1">
                <a:solidFill>
                  <a:schemeClr val="bg1"/>
                </a:solidFill>
                <a:latin typeface="+mj-lt"/>
              </a:rPr>
              <a:t>Croghan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Landing Community. When you build your home here you will have an unrestricted view of the Stono River with all it's natural beauty. There is a Community dock that is just steps from the property and leads to the Stono River. In the back of the beautiful large </a:t>
            </a:r>
            <a:r>
              <a:rPr lang="en-US" sz="1200" dirty="0" err="1">
                <a:solidFill>
                  <a:schemeClr val="bg1"/>
                </a:solidFill>
                <a:latin typeface="+mj-lt"/>
              </a:rPr>
              <a:t>homesite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, you will find the Charleston County Green Way that goes for miles for you walking, jogging or biking pleasure. There is a common area in front of this </a:t>
            </a:r>
            <a:r>
              <a:rPr lang="en-US" sz="1200" dirty="0" err="1">
                <a:solidFill>
                  <a:schemeClr val="bg1"/>
                </a:solidFill>
                <a:latin typeface="+mj-lt"/>
              </a:rPr>
              <a:t>homesite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which is owned by the HOA</a:t>
            </a:r>
            <a:endParaRPr lang="en-US" sz="12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059621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Bruce Miller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charlestownehomes@comcast.net | (843) 813-4591 | www.charlestonlifestyle.com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Brand Name Real Estate | </a:t>
            </a:r>
            <a:r>
              <a:rPr lang="fr-FR" sz="1200" dirty="0">
                <a:solidFill>
                  <a:schemeClr val="bg1"/>
                </a:solidFill>
              </a:rPr>
              <a:t>4 </a:t>
            </a:r>
            <a:r>
              <a:rPr lang="fr-FR" sz="1200" dirty="0" err="1">
                <a:solidFill>
                  <a:schemeClr val="bg1"/>
                </a:solidFill>
              </a:rPr>
              <a:t>Carriage</a:t>
            </a:r>
            <a:r>
              <a:rPr lang="fr-FR" sz="1200" dirty="0">
                <a:solidFill>
                  <a:schemeClr val="bg1"/>
                </a:solidFill>
              </a:rPr>
              <a:t> Lane, Suite 106 | </a:t>
            </a:r>
            <a:r>
              <a:rPr lang="en-US" sz="1200" dirty="0">
                <a:solidFill>
                  <a:schemeClr val="bg1"/>
                </a:solidFill>
              </a:rPr>
              <a:t>Charleston, SC 29407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21340" y="-4173"/>
            <a:ext cx="6288713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0 Egret Lane</a:t>
            </a:r>
            <a:br>
              <a:rPr lang="en-US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1600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Croghan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Landing</a:t>
            </a:r>
          </a:p>
          <a:p>
            <a:pPr algn="r"/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Charleston, SC 29414</a:t>
            </a:r>
          </a:p>
          <a:p>
            <a:pPr algn="r"/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MLS# 17012118</a:t>
            </a:r>
          </a:p>
          <a:p>
            <a:pPr algn="r"/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$199,000</a:t>
            </a:r>
            <a:endParaRPr lang="en-US" sz="1600" b="1" i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2746" y="4215825"/>
            <a:ext cx="66412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>
                <a:ln w="317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Desirable </a:t>
            </a:r>
            <a:r>
              <a:rPr lang="en-US" sz="3200" b="1" i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Lot in </a:t>
            </a:r>
            <a:r>
              <a:rPr lang="en-US" sz="3200" b="1" i="1" dirty="0" err="1">
                <a:ln w="317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Croghan</a:t>
            </a:r>
            <a:r>
              <a:rPr lang="en-US" sz="3200" b="1" i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 Landing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" y="1480935"/>
            <a:ext cx="1219200" cy="91440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80935"/>
            <a:ext cx="1219200" cy="91440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" y="2454299"/>
            <a:ext cx="1219200" cy="91440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454298"/>
            <a:ext cx="1219200" cy="914401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1202" t="20555" r="30552" b="11736"/>
          <a:stretch/>
        </p:blipFill>
        <p:spPr>
          <a:xfrm>
            <a:off x="9525000" y="62552"/>
            <a:ext cx="3476514" cy="193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77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159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Beautiful Home in Paddock 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 Egret Lane</dc:title>
  <dc:creator>CVH360</dc:creator>
  <cp:lastModifiedBy>A. Thomas Price</cp:lastModifiedBy>
  <cp:revision>37</cp:revision>
  <dcterms:created xsi:type="dcterms:W3CDTF">2006-08-16T00:00:00Z</dcterms:created>
  <dcterms:modified xsi:type="dcterms:W3CDTF">2018-02-13T17:22:10Z</dcterms:modified>
</cp:coreProperties>
</file>