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177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202" t="20555" r="30552" b="11736"/>
          <a:stretch/>
        </p:blipFill>
        <p:spPr>
          <a:xfrm>
            <a:off x="156346" y="152400"/>
            <a:ext cx="8879514" cy="495300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487" y="290387"/>
            <a:ext cx="2478713" cy="1359419"/>
          </a:xfrm>
          <a:prstGeom prst="rect">
            <a:avLst/>
          </a:prstGeom>
          <a:ln>
            <a:solidFill>
              <a:schemeClr val="bg1"/>
            </a:solidFill>
          </a:ln>
          <a:effectLst>
            <a:outerShdw blurRad="190500" algn="tl" rotWithShape="0">
              <a:srgbClr val="000000">
                <a:alpha val="70000"/>
              </a:srgbClr>
            </a:outerShdw>
          </a:effectLst>
        </p:spPr>
      </p:pic>
      <p:sp>
        <p:nvSpPr>
          <p:cNvPr id="2" name="Title 1"/>
          <p:cNvSpPr>
            <a:spLocks noGrp="1"/>
          </p:cNvSpPr>
          <p:nvPr>
            <p:ph type="ctrTitle"/>
          </p:nvPr>
        </p:nvSpPr>
        <p:spPr>
          <a:xfrm>
            <a:off x="-2438400" y="-583376"/>
            <a:ext cx="4418365" cy="507176"/>
          </a:xfrm>
          <a:noFill/>
        </p:spPr>
        <p:txBody>
          <a:bodyPr anchor="ctr">
            <a:noAutofit/>
          </a:bodyPr>
          <a:lstStyle/>
          <a:p>
            <a:r>
              <a:rPr lang="en-US" sz="1800" b="1" i="1" dirty="0">
                <a:ln>
                  <a:solidFill>
                    <a:schemeClr val="tx1"/>
                  </a:solidFill>
                </a:ln>
                <a:solidFill>
                  <a:schemeClr val="bg1"/>
                </a:solidFill>
                <a:effectLst>
                  <a:reflection blurRad="6350" stA="50000" endA="300" endPos="50000" dist="29997" dir="5400000" sy="-100000" algn="bl" rotWithShape="0"/>
                </a:effectLst>
                <a:latin typeface="Century Gothic" panose="020B0502020202020204" pitchFamily="34" charset="0"/>
              </a:rPr>
              <a:t>Beautiful Home in Paddock Point</a:t>
            </a:r>
          </a:p>
        </p:txBody>
      </p:sp>
      <p:sp>
        <p:nvSpPr>
          <p:cNvPr id="3" name="Subtitle 2"/>
          <p:cNvSpPr>
            <a:spLocks noGrp="1"/>
          </p:cNvSpPr>
          <p:nvPr>
            <p:ph type="subTitle" idx="1"/>
          </p:nvPr>
        </p:nvSpPr>
        <p:spPr>
          <a:xfrm>
            <a:off x="156346" y="5105401"/>
            <a:ext cx="8879514" cy="954220"/>
          </a:xfrm>
        </p:spPr>
        <p:txBody>
          <a:bodyPr anchor="ctr">
            <a:noAutofit/>
          </a:bodyPr>
          <a:lstStyle/>
          <a:p>
            <a:r>
              <a:rPr lang="en-US" sz="1200" dirty="0">
                <a:solidFill>
                  <a:schemeClr val="bg2">
                    <a:lumMod val="25000"/>
                  </a:schemeClr>
                </a:solidFill>
                <a:latin typeface="+mj-lt"/>
              </a:rPr>
              <a:t>If you are looking for a homesite with a marsh view this is the one for you. This beautiful homesite is on a cul-de-sac in the sought after </a:t>
            </a:r>
            <a:r>
              <a:rPr lang="en-US" sz="1200" dirty="0" err="1">
                <a:solidFill>
                  <a:schemeClr val="bg2">
                    <a:lumMod val="25000"/>
                  </a:schemeClr>
                </a:solidFill>
                <a:latin typeface="+mj-lt"/>
              </a:rPr>
              <a:t>Croghan</a:t>
            </a:r>
            <a:r>
              <a:rPr lang="en-US" sz="1200" dirty="0">
                <a:solidFill>
                  <a:schemeClr val="bg2">
                    <a:lumMod val="25000"/>
                  </a:schemeClr>
                </a:solidFill>
                <a:latin typeface="+mj-lt"/>
              </a:rPr>
              <a:t> Landing Community. When you build your home here you will have an unrestricted view of the Stono River with all it's natural beauty. There is a Community dock that is just across from that property that leads to the Stono River. In the back of the beautiful large homesite, you will find the Charleston County Green Way that goes for miles for you walking, jogging or biking pleasure. There is a common area in front of this homesite which is owned by the HOA.</a:t>
            </a:r>
            <a:endParaRPr lang="en-US" sz="1200" b="1" i="1" dirty="0">
              <a:solidFill>
                <a:schemeClr val="bg2">
                  <a:lumMod val="25000"/>
                </a:schemeClr>
              </a:solidFill>
              <a:latin typeface="+mj-lt"/>
            </a:endParaRPr>
          </a:p>
        </p:txBody>
      </p:sp>
      <p:sp>
        <p:nvSpPr>
          <p:cNvPr id="14" name="Rectangle 13"/>
          <p:cNvSpPr/>
          <p:nvPr/>
        </p:nvSpPr>
        <p:spPr>
          <a:xfrm>
            <a:off x="0" y="6059621"/>
            <a:ext cx="9144000" cy="800219"/>
          </a:xfrm>
          <a:prstGeom prst="rect">
            <a:avLst/>
          </a:prstGeom>
        </p:spPr>
        <p:txBody>
          <a:bodyPr wrap="square">
            <a:spAutoFit/>
          </a:bodyPr>
          <a:lstStyle/>
          <a:p>
            <a:pPr algn="ctr"/>
            <a:r>
              <a:rPr lang="en-US" b="1" dirty="0">
                <a:solidFill>
                  <a:srgbClr val="C00000"/>
                </a:solidFill>
              </a:rPr>
              <a:t>Bruce Miller</a:t>
            </a:r>
          </a:p>
          <a:p>
            <a:pPr algn="ctr"/>
            <a:r>
              <a:rPr lang="en-US" sz="1600" dirty="0">
                <a:solidFill>
                  <a:srgbClr val="C00000"/>
                </a:solidFill>
              </a:rPr>
              <a:t>charlestownehomes@comcast.net | (843) 813-4591 | www.charlestonlifestyle.com</a:t>
            </a:r>
          </a:p>
          <a:p>
            <a:pPr algn="ctr"/>
            <a:r>
              <a:rPr lang="en-US" sz="1200" dirty="0">
                <a:solidFill>
                  <a:schemeClr val="accent2">
                    <a:lumMod val="60000"/>
                    <a:lumOff val="40000"/>
                  </a:schemeClr>
                </a:solidFill>
              </a:rPr>
              <a:t>Brand Name Real Estate | </a:t>
            </a:r>
            <a:r>
              <a:rPr lang="fr-FR" sz="1200" dirty="0">
                <a:solidFill>
                  <a:schemeClr val="accent2">
                    <a:lumMod val="60000"/>
                    <a:lumOff val="40000"/>
                  </a:schemeClr>
                </a:solidFill>
              </a:rPr>
              <a:t>4 </a:t>
            </a:r>
            <a:r>
              <a:rPr lang="fr-FR" sz="1200" dirty="0" err="1">
                <a:solidFill>
                  <a:schemeClr val="accent2">
                    <a:lumMod val="60000"/>
                    <a:lumOff val="40000"/>
                  </a:schemeClr>
                </a:solidFill>
              </a:rPr>
              <a:t>Carriage</a:t>
            </a:r>
            <a:r>
              <a:rPr lang="fr-FR" sz="1200" dirty="0">
                <a:solidFill>
                  <a:schemeClr val="accent2">
                    <a:lumMod val="60000"/>
                    <a:lumOff val="40000"/>
                  </a:schemeClr>
                </a:solidFill>
              </a:rPr>
              <a:t> Lane, Suite 106 | </a:t>
            </a:r>
            <a:r>
              <a:rPr lang="en-US" sz="1200" dirty="0">
                <a:solidFill>
                  <a:schemeClr val="accent2">
                    <a:lumMod val="60000"/>
                    <a:lumOff val="40000"/>
                  </a:schemeClr>
                </a:solidFill>
              </a:rPr>
              <a:t>Charleston, SC 29407</a:t>
            </a:r>
          </a:p>
        </p:txBody>
      </p:sp>
      <p:sp>
        <p:nvSpPr>
          <p:cNvPr id="15" name="Rectangle 14"/>
          <p:cNvSpPr/>
          <p:nvPr/>
        </p:nvSpPr>
        <p:spPr>
          <a:xfrm>
            <a:off x="156346" y="4212849"/>
            <a:ext cx="8879514" cy="892552"/>
          </a:xfrm>
          <a:prstGeom prst="rect">
            <a:avLst/>
          </a:prstGeom>
        </p:spPr>
        <p:txBody>
          <a:bodyPr wrap="square">
            <a:spAutoFit/>
          </a:bodyPr>
          <a:lstStyle/>
          <a:p>
            <a:pPr algn="ctr"/>
            <a:r>
              <a:rPr lang="en-US" sz="20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0 Egret Lane</a:t>
            </a:r>
            <a:br>
              <a:rPr lang="en-US" sz="20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br>
            <a:r>
              <a:rPr lang="en-US" sz="1600" b="1" dirty="0" err="1">
                <a:solidFill>
                  <a:schemeClr val="bg1"/>
                </a:solidFill>
                <a:effectLst>
                  <a:outerShdw blurRad="50800" dist="38100" dir="5400000" algn="t" rotWithShape="0">
                    <a:prstClr val="black">
                      <a:alpha val="40000"/>
                    </a:prstClr>
                  </a:outerShdw>
                </a:effectLst>
                <a:latin typeface="Century Gothic" panose="020B0502020202020204" pitchFamily="34" charset="0"/>
              </a:rPr>
              <a:t>Croghan</a:t>
            </a:r>
            <a:r>
              <a:rPr lang="en-US" sz="16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 Landing ~ Charleston, SC 29414</a:t>
            </a:r>
          </a:p>
          <a:p>
            <a:pPr algn="ctr"/>
            <a:r>
              <a:rPr lang="en-US" sz="16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MLS# 17012118 ~ $225,000</a:t>
            </a:r>
            <a:endParaRPr lang="en-US" sz="1600" b="1" i="1" dirty="0">
              <a:solidFill>
                <a:schemeClr val="bg1"/>
              </a:solidFill>
              <a:effectLst>
                <a:outerShdw blurRad="50800" dist="38100" dir="5400000" algn="t"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386677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155</Words>
  <Application>Microsoft Office PowerPoint</Application>
  <PresentationFormat>On-screen Show (4:3)</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Beautiful Home in Paddock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Exclusive Custom Built Home</dc:title>
  <dc:creator>CVH360</dc:creator>
  <cp:lastModifiedBy>A. Thomas Price</cp:lastModifiedBy>
  <cp:revision>27</cp:revision>
  <dcterms:created xsi:type="dcterms:W3CDTF">2006-08-16T00:00:00Z</dcterms:created>
  <dcterms:modified xsi:type="dcterms:W3CDTF">2017-05-15T18:00:20Z</dcterms:modified>
</cp:coreProperties>
</file>