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02" t="20555" r="30552" b="11736"/>
          <a:stretch/>
        </p:blipFill>
        <p:spPr>
          <a:xfrm>
            <a:off x="156346" y="152400"/>
            <a:ext cx="8879514" cy="495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7" y="290387"/>
            <a:ext cx="2478713" cy="135941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438400" y="-583376"/>
            <a:ext cx="4418365" cy="507176"/>
          </a:xfrm>
          <a:noFill/>
        </p:spPr>
        <p:txBody>
          <a:bodyPr anchor="ctr">
            <a:noAutofit/>
          </a:bodyPr>
          <a:lstStyle/>
          <a:p>
            <a:r>
              <a:rPr lang="en-US" sz="1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Beautiful Home in Paddock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46" y="5105401"/>
            <a:ext cx="8879514" cy="9542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If you are looking for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with a marsh view this is the one for you. This beautiful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is on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culdesac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in the sought after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Croghan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Landing Community. When you build your home here you will have an unrestricted view of the Stono River with all it's natural beauty. There is a Community dock that is just steps from the property and leads to the Stono River. In the back of the beautiful large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you will find the Charleston County Green Way that goes for miles for you walking, jogging or biking pleasure. There is a common area in front of this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which is owned by the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h.o.a</a:t>
            </a:r>
            <a:r>
              <a:rPr lang="en-US" sz="120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endParaRPr lang="en-US" sz="1200" b="1" i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5962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Bruce Miller</a:t>
            </a:r>
          </a:p>
          <a:p>
            <a:pPr algn="ctr"/>
            <a:r>
              <a:rPr lang="en-US" sz="1600" dirty="0">
                <a:solidFill>
                  <a:srgbClr val="C00000"/>
                </a:solidFill>
              </a:rPr>
              <a:t>charlestownehomes@comcast.net | (843) 813-4591 | www.charlestonlifestyle.com</a:t>
            </a:r>
          </a:p>
          <a:p>
            <a:pPr algn="ct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Brand Name Real Estate | </a:t>
            </a:r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 </a:t>
            </a:r>
            <a:r>
              <a:rPr lang="fr-FR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Carriage</a:t>
            </a:r>
            <a:r>
              <a:rPr lang="fr-FR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Lane, Suite 106 |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Charleston, SC 29407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6346" y="4212849"/>
            <a:ext cx="88795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0 Egret Lane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Croghan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Landing ~ Charleston, SC 29414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17012118 ~ $225,000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155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Beautiful Home in Paddock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Exclusive Custom Built Home</dc:title>
  <dc:creator>CVH360</dc:creator>
  <cp:lastModifiedBy>A. Thomas Price</cp:lastModifiedBy>
  <cp:revision>28</cp:revision>
  <dcterms:created xsi:type="dcterms:W3CDTF">2006-08-16T00:00:00Z</dcterms:created>
  <dcterms:modified xsi:type="dcterms:W3CDTF">2017-08-15T18:06:11Z</dcterms:modified>
</cp:coreProperties>
</file>