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a:ln>
            <a:noFill/>
          </a:ln>
          <a:effectLst/>
        </p:spPr>
      </p:pic>
      <p:pic>
        <p:nvPicPr>
          <p:cNvPr id="5" name="Picture 4"/>
          <p:cNvPicPr>
            <a:picLocks noChangeAspect="1"/>
          </p:cNvPicPr>
          <p:nvPr/>
        </p:nvPicPr>
        <p:blipFill rotWithShape="1">
          <a:blip r:embed="rId3"/>
          <a:srcRect l="1202" t="20555" r="30552" b="11736"/>
          <a:stretch/>
        </p:blipFill>
        <p:spPr>
          <a:xfrm>
            <a:off x="35887" y="3427662"/>
            <a:ext cx="2478713" cy="1382628"/>
          </a:xfrm>
          <a:prstGeom prst="rect">
            <a:avLst/>
          </a:prstGeom>
          <a:ln>
            <a:solidFill>
              <a:schemeClr val="bg1"/>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7" y="62552"/>
            <a:ext cx="2478713" cy="1359419"/>
          </a:xfrm>
          <a:prstGeom prst="rect">
            <a:avLst/>
          </a:prstGeom>
          <a:ln>
            <a:solidFill>
              <a:schemeClr val="bg1"/>
            </a:solid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4912849"/>
            <a:ext cx="9143999" cy="1146772"/>
          </a:xfrm>
        </p:spPr>
        <p:txBody>
          <a:bodyPr anchor="ctr">
            <a:noAutofit/>
          </a:bodyPr>
          <a:lstStyle/>
          <a:p>
            <a:r>
              <a:rPr lang="en-US" sz="1200" dirty="0">
                <a:solidFill>
                  <a:schemeClr val="bg1"/>
                </a:solidFill>
                <a:latin typeface="+mj-lt"/>
              </a:rPr>
              <a:t>!!! Back on Market!!! If you are looking for a homesite with a marsh view this is the one for you. This beautiful homesite is on a </a:t>
            </a:r>
            <a:r>
              <a:rPr lang="en-US" sz="1200" dirty="0" err="1">
                <a:solidFill>
                  <a:schemeClr val="bg1"/>
                </a:solidFill>
                <a:latin typeface="+mj-lt"/>
              </a:rPr>
              <a:t>culdesac</a:t>
            </a:r>
            <a:r>
              <a:rPr lang="en-US" sz="1200" dirty="0">
                <a:solidFill>
                  <a:schemeClr val="bg1"/>
                </a:solidFill>
                <a:latin typeface="+mj-lt"/>
              </a:rPr>
              <a:t> in the sought after </a:t>
            </a:r>
            <a:r>
              <a:rPr lang="en-US" sz="1200" dirty="0" err="1">
                <a:solidFill>
                  <a:schemeClr val="bg1"/>
                </a:solidFill>
                <a:latin typeface="+mj-lt"/>
              </a:rPr>
              <a:t>Croghan</a:t>
            </a:r>
            <a:r>
              <a:rPr lang="en-US" sz="1200" dirty="0">
                <a:solidFill>
                  <a:schemeClr val="bg1"/>
                </a:solidFill>
                <a:latin typeface="+mj-lt"/>
              </a:rPr>
              <a:t> Landing Community. When you build your home on this large homesite you will have some fantastic views of the Stono River with all it's natural beauty. There is a Community dock that is just steps from the property and leads to the Stono River. In the back of the beautiful large homesite, you will find the Charleston County Green Way that goes for miles for you walking, jogging or biking pleasure. There is a common area in front of this homesite which is owned by the </a:t>
            </a:r>
            <a:r>
              <a:rPr lang="en-US" sz="1200" dirty="0" err="1">
                <a:solidFill>
                  <a:schemeClr val="bg1"/>
                </a:solidFill>
                <a:latin typeface="+mj-lt"/>
              </a:rPr>
              <a:t>h.o.a</a:t>
            </a:r>
            <a:r>
              <a:rPr lang="en-US" sz="1200" dirty="0">
                <a:solidFill>
                  <a:schemeClr val="bg1"/>
                </a:solidFill>
                <a:latin typeface="+mj-lt"/>
              </a:rPr>
              <a:t>. This would also be a very profitable lot for a builder to do a custom or even a spec home. !! </a:t>
            </a:r>
            <a:r>
              <a:rPr lang="en-US" sz="1200">
                <a:solidFill>
                  <a:schemeClr val="bg1"/>
                </a:solidFill>
                <a:latin typeface="+mj-lt"/>
              </a:rPr>
              <a:t>Seller is Motivated !!</a:t>
            </a:r>
            <a:endParaRPr lang="en-US" sz="1200" b="1" i="1" dirty="0">
              <a:solidFill>
                <a:schemeClr val="bg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chemeClr val="bg1"/>
                </a:solidFill>
              </a:rPr>
              <a:t>Bruce Miller</a:t>
            </a:r>
          </a:p>
          <a:p>
            <a:pPr algn="ctr"/>
            <a:r>
              <a:rPr lang="en-US" sz="1600" dirty="0">
                <a:solidFill>
                  <a:schemeClr val="bg1"/>
                </a:solidFill>
              </a:rPr>
              <a:t>charlestownehomes@comcast.net | (843) 813-4591 | www.charlestonlifestyle.com</a:t>
            </a:r>
          </a:p>
          <a:p>
            <a:pPr algn="ctr"/>
            <a:r>
              <a:rPr lang="en-US" sz="1200" dirty="0">
                <a:solidFill>
                  <a:schemeClr val="bg1"/>
                </a:solidFill>
              </a:rPr>
              <a:t>Brand Name Real Estate | </a:t>
            </a:r>
            <a:r>
              <a:rPr lang="fr-FR" sz="1200" dirty="0">
                <a:solidFill>
                  <a:schemeClr val="bg1"/>
                </a:solidFill>
              </a:rPr>
              <a:t>4 </a:t>
            </a:r>
            <a:r>
              <a:rPr lang="fr-FR" sz="1200" dirty="0" err="1">
                <a:solidFill>
                  <a:schemeClr val="bg1"/>
                </a:solidFill>
              </a:rPr>
              <a:t>Carriage</a:t>
            </a:r>
            <a:r>
              <a:rPr lang="fr-FR" sz="1200" dirty="0">
                <a:solidFill>
                  <a:schemeClr val="bg1"/>
                </a:solidFill>
              </a:rPr>
              <a:t> Lane, Suite 106 | </a:t>
            </a:r>
            <a:r>
              <a:rPr lang="en-US" sz="1200" dirty="0">
                <a:solidFill>
                  <a:schemeClr val="bg1"/>
                </a:solidFill>
              </a:rPr>
              <a:t>Charleston, SC 29407</a:t>
            </a:r>
          </a:p>
        </p:txBody>
      </p:sp>
      <p:sp>
        <p:nvSpPr>
          <p:cNvPr id="15" name="Rectangle 14"/>
          <p:cNvSpPr/>
          <p:nvPr/>
        </p:nvSpPr>
        <p:spPr>
          <a:xfrm>
            <a:off x="2821340" y="-4173"/>
            <a:ext cx="6288713" cy="1446550"/>
          </a:xfrm>
          <a:prstGeom prst="rect">
            <a:avLst/>
          </a:prstGeom>
        </p:spPr>
        <p:txBody>
          <a:bodyPr wrap="square" anchor="ctr">
            <a:spAutoFit/>
          </a:bodyPr>
          <a:lstStyle/>
          <a:p>
            <a:pPr algn="r"/>
            <a:r>
              <a:rPr lang="en-US" sz="24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0 Egret Lane</a:t>
            </a:r>
            <a:br>
              <a:rPr lang="en-US" sz="20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600" b="1" dirty="0" err="1">
                <a:solidFill>
                  <a:schemeClr val="bg1"/>
                </a:solidFill>
                <a:effectLst>
                  <a:outerShdw blurRad="50800" dist="38100" dir="5400000" algn="t" rotWithShape="0">
                    <a:prstClr val="black">
                      <a:alpha val="40000"/>
                    </a:prstClr>
                  </a:outerShdw>
                </a:effectLst>
                <a:latin typeface="Century Gothic" panose="020B0502020202020204" pitchFamily="34" charset="0"/>
              </a:rPr>
              <a:t>Croghan</a:t>
            </a: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 Landing</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Charleston, SC 29414</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MLS# 17012118</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$185,000</a:t>
            </a:r>
            <a:endParaRPr lang="en-US" sz="1600" b="1" i="1"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Rectangle 3"/>
          <p:cNvSpPr/>
          <p:nvPr/>
        </p:nvSpPr>
        <p:spPr>
          <a:xfrm>
            <a:off x="2502746" y="3352800"/>
            <a:ext cx="6641253" cy="1384995"/>
          </a:xfrm>
          <a:prstGeom prst="rect">
            <a:avLst/>
          </a:prstGeom>
        </p:spPr>
        <p:txBody>
          <a:bodyPr wrap="square">
            <a:spAutoFit/>
          </a:bodyPr>
          <a:lstStyle/>
          <a:p>
            <a:pPr algn="ctr"/>
            <a:r>
              <a:rPr lang="en-US" sz="2800" b="1" i="1" dirty="0">
                <a:ln w="3175">
                  <a:solidFill>
                    <a:srgbClr val="C00000"/>
                  </a:solidFill>
                  <a:prstDash val="solid"/>
                </a:ln>
                <a:solidFill>
                  <a:srgbClr val="FFC000"/>
                </a:solidFill>
                <a:effectLst>
                  <a:reflection blurRad="6350" stA="50000" endA="300" endPos="50000" dist="60007" dir="5400000" sy="-100000" algn="bl" rotWithShape="0"/>
                </a:effectLst>
              </a:rPr>
              <a:t>Back on the Market!</a:t>
            </a:r>
          </a:p>
          <a:p>
            <a:pPr algn="ctr"/>
            <a:r>
              <a:rPr lang="en-US" sz="2800" b="1" i="1" dirty="0">
                <a:ln w="3175">
                  <a:solidFill>
                    <a:srgbClr val="C00000"/>
                  </a:solidFill>
                  <a:prstDash val="solid"/>
                </a:ln>
                <a:solidFill>
                  <a:srgbClr val="FFC000"/>
                </a:solidFill>
                <a:effectLst>
                  <a:reflection blurRad="6350" stA="50000" endA="300" endPos="50000" dist="60007" dir="5400000" sy="-100000" algn="bl" rotWithShape="0"/>
                </a:effectLst>
              </a:rPr>
              <a:t>Motivated Seller! 3.5% Commission!</a:t>
            </a:r>
          </a:p>
          <a:p>
            <a:pPr algn="ctr"/>
            <a:r>
              <a:rPr lang="en-US" sz="2800" b="1" i="1" dirty="0">
                <a:ln w="3175">
                  <a:solidFill>
                    <a:srgbClr val="C00000"/>
                  </a:solidFill>
                  <a:prstDash val="solid"/>
                </a:ln>
                <a:solidFill>
                  <a:srgbClr val="FFC000"/>
                </a:solidFill>
                <a:effectLst>
                  <a:reflection blurRad="6350" stA="50000" endA="300" endPos="50000" dist="60007" dir="5400000" sy="-100000" algn="bl" rotWithShape="0"/>
                </a:effectLst>
              </a:rPr>
              <a:t>Bring your offers!!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7" y="1480935"/>
            <a:ext cx="1219200" cy="914400"/>
          </a:xfrm>
          <a:prstGeom prst="rect">
            <a:avLst/>
          </a:prstGeom>
          <a:ln>
            <a:solidFill>
              <a:schemeClr val="bg1"/>
            </a:solid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1480935"/>
            <a:ext cx="1219200" cy="914400"/>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87" y="2454299"/>
            <a:ext cx="1219200" cy="914400"/>
          </a:xfrm>
          <a:prstGeom prst="rect">
            <a:avLst/>
          </a:prstGeom>
          <a:ln>
            <a:solidFill>
              <a:schemeClr val="bg1"/>
            </a:solid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400" y="2454298"/>
            <a:ext cx="1219200" cy="914401"/>
          </a:xfrm>
          <a:prstGeom prst="rect">
            <a:avLst/>
          </a:prstGeom>
          <a:ln>
            <a:solidFill>
              <a:schemeClr val="bg1"/>
            </a:solidFill>
          </a:ln>
          <a:effectLst/>
        </p:spPr>
      </p:pic>
      <p:pic>
        <p:nvPicPr>
          <p:cNvPr id="18" name="Picture 17"/>
          <p:cNvPicPr>
            <a:picLocks noChangeAspect="1"/>
          </p:cNvPicPr>
          <p:nvPr/>
        </p:nvPicPr>
        <p:blipFill rotWithShape="1">
          <a:blip r:embed="rId3"/>
          <a:srcRect l="1202" t="20555" r="30552" b="11736"/>
          <a:stretch/>
        </p:blipFill>
        <p:spPr>
          <a:xfrm>
            <a:off x="9525000" y="62552"/>
            <a:ext cx="3476514" cy="1939203"/>
          </a:xfrm>
          <a:prstGeom prst="rect">
            <a:avLst/>
          </a:prstGeom>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217</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43</cp:revision>
  <dcterms:created xsi:type="dcterms:W3CDTF">2006-08-16T00:00:00Z</dcterms:created>
  <dcterms:modified xsi:type="dcterms:W3CDTF">2018-08-02T15:27:10Z</dcterms:modified>
</cp:coreProperties>
</file>