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60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2" t="20555" r="30552" b="11736"/>
          <a:stretch/>
        </p:blipFill>
        <p:spPr>
          <a:xfrm>
            <a:off x="132243" y="152400"/>
            <a:ext cx="8879514" cy="495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7" y="290387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00" y="-583376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43" y="5105401"/>
            <a:ext cx="8879514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is on a cul-de-sac in the sought after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which is owned by the HOA</a:t>
            </a:r>
            <a:endParaRPr lang="en-US" sz="12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Brand Name Real Estate | </a:t>
            </a:r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 </a:t>
            </a:r>
            <a:r>
              <a:rPr lang="fr-FR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Carriage</a:t>
            </a:r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Lane, Suite 106 |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346" y="4212849"/>
            <a:ext cx="88795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 ~ Charleston, SC 29414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 ~ $225,000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487" y="1723072"/>
            <a:ext cx="2478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Buyers Agent Commission Now 3.5%</a:t>
            </a:r>
          </a:p>
        </p:txBody>
      </p:sp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Custom Built Home</dc:title>
  <dc:creator>CVH360</dc:creator>
  <cp:lastModifiedBy>A. Thomas Price</cp:lastModifiedBy>
  <cp:revision>30</cp:revision>
  <dcterms:created xsi:type="dcterms:W3CDTF">2006-08-16T00:00:00Z</dcterms:created>
  <dcterms:modified xsi:type="dcterms:W3CDTF">2017-09-19T16:18:17Z</dcterms:modified>
</cp:coreProperties>
</file>