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49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35887" y="3427662"/>
            <a:ext cx="2478713" cy="138262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62552"/>
            <a:ext cx="2478713" cy="135941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2200" y="-609735"/>
            <a:ext cx="4418365" cy="507176"/>
          </a:xfrm>
          <a:noFill/>
        </p:spPr>
        <p:txBody>
          <a:bodyPr anchor="ctr">
            <a:noAutofit/>
          </a:bodyPr>
          <a:lstStyle/>
          <a:p>
            <a:r>
              <a:rPr lang="en-US" sz="1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Beautiful Home in Paddock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1"/>
            <a:ext cx="9143999" cy="954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If you are looking for 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with a marsh view this is the one for you. This beautiful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is on a cul-de-sac in the sought after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Croghan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Landing Community. When you build your home here you will have an unrestricted view of the Stono River with all it's natural beauty. There is a Community dock that is just steps from the property and leads to the Stono River. In the back of the beautiful large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you will find the Charleston County Green Way that goes for miles for you walking, jogging or biking pleasure. There is a common area in front of this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which is owned by the HOA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Bruce Miller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charlestownehomes@comcast.net | (843) 813-4591 | www.charlestonlifestyle.com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Brand Name Real Estate | </a:t>
            </a:r>
            <a:r>
              <a:rPr lang="fr-FR" sz="1200" dirty="0">
                <a:solidFill>
                  <a:schemeClr val="bg1"/>
                </a:solidFill>
              </a:rPr>
              <a:t>4 </a:t>
            </a:r>
            <a:r>
              <a:rPr lang="fr-FR" sz="1200" dirty="0" err="1">
                <a:solidFill>
                  <a:schemeClr val="bg1"/>
                </a:solidFill>
              </a:rPr>
              <a:t>Carriage</a:t>
            </a:r>
            <a:r>
              <a:rPr lang="fr-FR" sz="1200" dirty="0">
                <a:solidFill>
                  <a:schemeClr val="bg1"/>
                </a:solidFill>
              </a:rPr>
              <a:t> Lane, Suite 106 | </a:t>
            </a:r>
            <a:r>
              <a:rPr lang="en-US" sz="1200" dirty="0">
                <a:solidFill>
                  <a:schemeClr val="bg1"/>
                </a:solidFill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1340" y="-4173"/>
            <a:ext cx="6288713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 Egret Lane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Croghan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Landing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Charleston, SC 29414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17012118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$199,000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746" y="4215825"/>
            <a:ext cx="6641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New </a:t>
            </a:r>
            <a:r>
              <a:rPr lang="en-US" sz="3200" b="1" i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Year…New Home!</a:t>
            </a:r>
            <a:endParaRPr lang="en-US" sz="3200" b="1" i="1" dirty="0">
              <a:ln w="31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245429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54298"/>
            <a:ext cx="1219200" cy="91440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9525000" y="62552"/>
            <a:ext cx="3476514" cy="19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158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Beautiful Home in Paddock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Egret Lane</dc:title>
  <dc:creator>CVH360</dc:creator>
  <cp:lastModifiedBy>A. Thomas Price</cp:lastModifiedBy>
  <cp:revision>36</cp:revision>
  <dcterms:created xsi:type="dcterms:W3CDTF">2006-08-16T00:00:00Z</dcterms:created>
  <dcterms:modified xsi:type="dcterms:W3CDTF">2017-12-22T17:03:04Z</dcterms:modified>
</cp:coreProperties>
</file>