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7/27/2017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3500"/>
            <a:ext cx="7772400" cy="5161359"/>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6858000"/>
            <a:ext cx="7772399" cy="2044527"/>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Love a Spectacular View? Incredibly private 3 acres of land in the heart of Mt. Pleasant. These 3 acres feature an established canopy of live oaks that overlook the marsh and Intracoastal waterway. Very desirable property and perfect to build your desired dream home in this secluded neighborhood of Mt. Pleasant with fabulous views but remain close to shopping, beaches and schools.</a:t>
            </a:r>
          </a:p>
        </p:txBody>
      </p:sp>
      <p:sp>
        <p:nvSpPr>
          <p:cNvPr id="2" name="Title 1"/>
          <p:cNvSpPr>
            <a:spLocks noGrp="1"/>
          </p:cNvSpPr>
          <p:nvPr>
            <p:ph type="ctrTitle"/>
          </p:nvPr>
        </p:nvSpPr>
        <p:spPr>
          <a:xfrm>
            <a:off x="0" y="8072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0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Harwick</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Road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Cassina</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Plantation</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16024391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$925,000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111204"/>
            <a:ext cx="4610100" cy="1107996"/>
          </a:xfrm>
          <a:prstGeom prst="rect">
            <a:avLst/>
          </a:prstGeom>
          <a:noFill/>
        </p:spPr>
        <p:txBody>
          <a:bodyPr wrap="square">
            <a:spAutoFit/>
          </a:bodyPr>
          <a:lstStyle/>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3 Acres in </a:t>
            </a:r>
            <a:r>
              <a:rPr lang="en-US" sz="2200" i="1" dirty="0" err="1">
                <a:ln>
                  <a:solidFill>
                    <a:srgbClr val="FFFF00"/>
                  </a:solidFill>
                </a:ln>
                <a:solidFill>
                  <a:srgbClr val="FFFF00"/>
                </a:solidFill>
                <a:effectLst>
                  <a:outerShdw blurRad="50800" dist="38100" dir="5400000" algn="t" rotWithShape="0">
                    <a:schemeClr val="tx2">
                      <a:lumMod val="50000"/>
                      <a:alpha val="40000"/>
                    </a:schemeClr>
                  </a:outerShdw>
                </a:effectLst>
              </a:rPr>
              <a:t>Cassina</a:t>
            </a: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 Plantation</a:t>
            </a:r>
          </a:p>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Spectacular Views </a:t>
            </a:r>
          </a:p>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Build Your Dream Home</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3987" y="5852160"/>
            <a:ext cx="1511121"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89867" y="5852160"/>
            <a:ext cx="1511121"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58095" y="5852160"/>
            <a:ext cx="1514677" cy="100584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75759" y="5852160"/>
            <a:ext cx="1511121"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184</TotalTime>
  <Words>99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0 Harwick Road Cassina Plantation Mount Pleasant, SC 29464 MLS# 16024391 $925,000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2017-07-28T00:40:05Z</dcterms:modified>
</cp:coreProperties>
</file>