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9B8F9"/>
    <a:srgbClr val="79B8FC"/>
    <a:srgbClr val="1025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3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9/14/2016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9/14/2016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9/14/2016</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7772400" cy="1332883"/>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333500"/>
            <a:ext cx="7772400" cy="5829300"/>
          </a:xfrm>
          <a:prstGeom prst="rect">
            <a:avLst/>
          </a:prstGeom>
          <a:ln>
            <a:noFill/>
          </a:ln>
          <a:effectLst>
            <a:softEdge rad="112500"/>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 y="7162800"/>
            <a:ext cx="7772399" cy="1739727"/>
          </a:xfrm>
        </p:spPr>
        <p:txBody>
          <a:bodyPr anchor="ctr">
            <a:noAutofit/>
          </a:bodyPr>
          <a:lstStyle/>
          <a:p>
            <a:r>
              <a:rPr lang="en-US" sz="16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Love a Spectacular View? Incredibly private 3 acres of land in the heart of Mt. Pleasant. These 3 acres feature an established canopy of live oaks that overlook the marsh and Intracoastal waterway. Very desirable property and perfect to build your desired dream home in this secluded neighborhood of Mt. Pleasant with fabulous views but remain close to shopping, beaches and schools.</a:t>
            </a:r>
          </a:p>
        </p:txBody>
      </p:sp>
      <p:sp>
        <p:nvSpPr>
          <p:cNvPr id="2" name="Title 1"/>
          <p:cNvSpPr>
            <a:spLocks noGrp="1"/>
          </p:cNvSpPr>
          <p:nvPr>
            <p:ph type="ctrTitle"/>
          </p:nvPr>
        </p:nvSpPr>
        <p:spPr>
          <a:xfrm>
            <a:off x="0" y="80729"/>
            <a:ext cx="7671553" cy="1171424"/>
          </a:xfrm>
        </p:spPr>
        <p:txBody>
          <a:bodyPr anchor="ctr">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0 </a:t>
            </a:r>
            <a:r>
              <a:rPr lang="en-US" sz="2000" cap="none" dirty="0" err="1">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Harwick</a:t>
            </a: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 Road</a:t>
            </a:r>
            <a:b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err="1">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Cassina</a:t>
            </a: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 Plantation</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Mount Pleasant, SC 29464</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16024391</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$925,000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Darlene Smith</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sp>
        <p:nvSpPr>
          <p:cNvPr id="30" name="Rectangle 29"/>
          <p:cNvSpPr/>
          <p:nvPr/>
        </p:nvSpPr>
        <p:spPr>
          <a:xfrm>
            <a:off x="38100" y="435609"/>
            <a:ext cx="4305300" cy="461665"/>
          </a:xfrm>
          <a:prstGeom prst="rect">
            <a:avLst/>
          </a:prstGeom>
          <a:noFill/>
        </p:spPr>
        <p:txBody>
          <a:bodyPr wrap="square">
            <a:spAutoFit/>
          </a:bodyPr>
          <a:lstStyle/>
          <a:p>
            <a:r>
              <a:rPr lang="en-US" sz="2400" i="1" dirty="0">
                <a:ln>
                  <a:solidFill>
                    <a:srgbClr val="FFFF00"/>
                  </a:solidFill>
                </a:ln>
                <a:solidFill>
                  <a:srgbClr val="FFFF00"/>
                </a:solidFill>
                <a:effectLst>
                  <a:outerShdw blurRad="50800" dist="38100" dir="5400000" algn="t" rotWithShape="0">
                    <a:schemeClr val="tx2">
                      <a:lumMod val="50000"/>
                      <a:alpha val="40000"/>
                    </a:schemeClr>
                  </a:outerShdw>
                </a:effectLst>
              </a:rPr>
              <a:t>Ready for your Dream Home</a:t>
            </a:r>
            <a:endParaRPr lang="en-US" sz="1800" i="1" dirty="0">
              <a:ln>
                <a:solidFill>
                  <a:srgbClr val="FFFF00"/>
                </a:solidFill>
              </a:ln>
              <a:solidFill>
                <a:srgbClr val="FFFF00"/>
              </a:solidFill>
              <a:effectLst>
                <a:outerShdw blurRad="50800" dist="38100" dir="5400000" algn="t" rotWithShape="0">
                  <a:schemeClr val="tx2">
                    <a:lumMod val="50000"/>
                    <a:alpha val="40000"/>
                  </a:schemeClr>
                </a:outerShdw>
              </a:effectLst>
            </a:endParaRPr>
          </a:p>
        </p:txBody>
      </p:sp>
      <p:grpSp>
        <p:nvGrpSpPr>
          <p:cNvPr id="11" name="Group 10"/>
          <p:cNvGrpSpPr/>
          <p:nvPr/>
        </p:nvGrpSpPr>
        <p:grpSpPr>
          <a:xfrm>
            <a:off x="243986" y="5486400"/>
            <a:ext cx="7242664" cy="1371600"/>
            <a:chOff x="332509" y="1551017"/>
            <a:chExt cx="7242664" cy="1371600"/>
          </a:xfrm>
        </p:grpSpPr>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32509" y="1551017"/>
              <a:ext cx="1828800" cy="1371600"/>
            </a:xfrm>
            <a:prstGeom prst="rect">
              <a:avLst/>
            </a:prstGeom>
            <a:ln>
              <a:solidFill>
                <a:schemeClr val="bg1"/>
              </a:solidFill>
            </a:ln>
            <a:effectLst>
              <a:outerShdw blurRad="292100" dist="139700" dir="2700000" algn="tl" rotWithShape="0">
                <a:srgbClr val="333333">
                  <a:alpha val="65000"/>
                </a:srgbClr>
              </a:outerShdw>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746373" y="1551017"/>
              <a:ext cx="1828800" cy="1371600"/>
            </a:xfrm>
            <a:prstGeom prst="rect">
              <a:avLst/>
            </a:prstGeom>
            <a:ln>
              <a:solidFill>
                <a:schemeClr val="bg1"/>
              </a:solidFill>
            </a:ln>
            <a:effectLst>
              <a:outerShdw blurRad="292100" dist="139700" dir="2700000" algn="tl" rotWithShape="0">
                <a:srgbClr val="333333">
                  <a:alpha val="65000"/>
                </a:srgbClr>
              </a:outerShdw>
            </a:effectLst>
          </p:spPr>
        </p:pic>
      </p:gr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177</TotalTime>
  <Words>93</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0 Harwick Road Cassina Plantation Mount Pleasant, SC 29464 MLS# 16024391 $925,000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46</cp:revision>
  <dcterms:created xsi:type="dcterms:W3CDTF">2006-08-16T00:00:00Z</dcterms:created>
  <dcterms:modified xsi:type="dcterms:W3CDTF">2016-09-14T19:44:34Z</dcterms:modified>
</cp:coreProperties>
</file>