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11/11/2016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g"/><Relationship Id="rId7"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332883"/>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333500"/>
            <a:ext cx="7772400" cy="5161359"/>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6858000"/>
            <a:ext cx="7772399" cy="2044527"/>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Love a Spectacular View? Incredibly private 3 acres of land in the heart of Mt. Pleasant. These 3 acres feature an established canopy of live oaks that overlook the marsh and Intracoastal waterway. Very desirable property and perfect to build your desired dream home in this secluded neighborhood of Mt. Pleasant with fabulous views but remain close to shopping, beaches and schools.</a:t>
            </a:r>
          </a:p>
        </p:txBody>
      </p:sp>
      <p:sp>
        <p:nvSpPr>
          <p:cNvPr id="2" name="Title 1"/>
          <p:cNvSpPr>
            <a:spLocks noGrp="1"/>
          </p:cNvSpPr>
          <p:nvPr>
            <p:ph type="ctrTitle"/>
          </p:nvPr>
        </p:nvSpPr>
        <p:spPr>
          <a:xfrm>
            <a:off x="0" y="80729"/>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0 </a:t>
            </a:r>
            <a:r>
              <a:rPr lang="en-US" sz="20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Harwick</a:t>
            </a: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Road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err="1">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Cassina</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Plantation</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Mount Pleasant, SC 29464</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16024391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$925,000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30" name="Rectangle 29"/>
          <p:cNvSpPr/>
          <p:nvPr/>
        </p:nvSpPr>
        <p:spPr>
          <a:xfrm>
            <a:off x="38100" y="281721"/>
            <a:ext cx="4610100" cy="769441"/>
          </a:xfrm>
          <a:prstGeom prst="rect">
            <a:avLst/>
          </a:prstGeom>
          <a:noFill/>
        </p:spPr>
        <p:txBody>
          <a:bodyPr wrap="square">
            <a:spAutoFit/>
          </a:bodyPr>
          <a:lstStyle/>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Build Your Forever Home on this Lot</a:t>
            </a:r>
          </a:p>
          <a:p>
            <a:r>
              <a:rPr lang="en-US" sz="2200" i="1" dirty="0">
                <a:ln>
                  <a:solidFill>
                    <a:srgbClr val="FFFF00"/>
                  </a:solidFill>
                </a:ln>
                <a:solidFill>
                  <a:srgbClr val="FFFF00"/>
                </a:solidFill>
                <a:effectLst>
                  <a:outerShdw blurRad="50800" dist="38100" dir="5400000" algn="t" rotWithShape="0">
                    <a:schemeClr val="tx2">
                      <a:lumMod val="50000"/>
                      <a:alpha val="40000"/>
                    </a:schemeClr>
                  </a:outerShdw>
                </a:effectLst>
              </a:rPr>
              <a:t>with a View To Enjoy for a Lifetime</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4398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989867" y="5852160"/>
            <a:ext cx="1511121" cy="1005840"/>
          </a:xfrm>
          <a:prstGeom prst="rect">
            <a:avLst/>
          </a:prstGeom>
          <a:ln>
            <a:solidFill>
              <a:schemeClr val="bg1"/>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158095" y="5852160"/>
            <a:ext cx="1514677" cy="1005840"/>
          </a:xfrm>
          <a:prstGeom prst="rect">
            <a:avLst/>
          </a:prstGeom>
          <a:ln>
            <a:solidFill>
              <a:schemeClr val="bg1"/>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4075759" y="5852160"/>
            <a:ext cx="1511121" cy="1005840"/>
          </a:xfrm>
          <a:prstGeom prst="rect">
            <a:avLst/>
          </a:prstGeom>
          <a:ln>
            <a:solidFill>
              <a:schemeClr val="bg1"/>
            </a:solidFill>
          </a:ln>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181</TotalTime>
  <Words>103</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0 Harwick Road Cassina Plantation Mount Pleasant, SC 29464 MLS# 16024391 $925,000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48</cp:revision>
  <dcterms:created xsi:type="dcterms:W3CDTF">2006-08-16T00:00:00Z</dcterms:created>
  <dcterms:modified xsi:type="dcterms:W3CDTF">2016-11-11T14:45:30Z</dcterms:modified>
</cp:coreProperties>
</file>