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CAC9"/>
    <a:srgbClr val="99CFC8"/>
    <a:srgbClr val="99CCFF"/>
    <a:srgbClr val="73B9FF"/>
    <a:srgbClr val="3DC754"/>
    <a:srgbClr val="00D9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1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00297" y="7958546"/>
            <a:ext cx="2513165" cy="1884874"/>
          </a:xfrm>
          <a:prstGeom prst="rect">
            <a:avLst/>
          </a:prstGeom>
          <a:ln>
            <a:solidFill>
              <a:schemeClr val="bg1"/>
            </a:solidFill>
          </a:ln>
          <a:effectLst/>
        </p:spPr>
      </p:pic>
      <p:sp>
        <p:nvSpPr>
          <p:cNvPr id="2" name="Title 1"/>
          <p:cNvSpPr>
            <a:spLocks noGrp="1"/>
          </p:cNvSpPr>
          <p:nvPr>
            <p:ph type="ctrTitle"/>
          </p:nvPr>
        </p:nvSpPr>
        <p:spPr>
          <a:xfrm>
            <a:off x="146091" y="76200"/>
            <a:ext cx="7438846" cy="1219200"/>
          </a:xfrm>
          <a:solidFill>
            <a:srgbClr val="A9CAC9"/>
          </a:solidFill>
          <a:ln w="57150" cap="flat">
            <a:solidFill>
              <a:schemeClr val="accent5">
                <a:lumMod val="75000"/>
              </a:schemeClr>
            </a:solidFill>
            <a:miter lim="800000"/>
          </a:ln>
          <a:effectLst>
            <a:outerShdw blurRad="50800" dist="38100" dir="5400000" algn="t" rotWithShape="0">
              <a:schemeClr val="tx1">
                <a:alpha val="40000"/>
              </a:schemeClr>
            </a:outerShdw>
          </a:effectLst>
        </p:spPr>
        <p:txBody>
          <a:bodyPr>
            <a:normAutofit fontScale="90000"/>
          </a:bodyPr>
          <a:lstStyle/>
          <a:p>
            <a:r>
              <a:rPr lang="en-US" sz="4400" dirty="0">
                <a:solidFill>
                  <a:schemeClr val="accent5">
                    <a:lumMod val="50000"/>
                  </a:schemeClr>
                </a:solidFill>
                <a:latin typeface="Times New Roman" panose="02020603050405020304" pitchFamily="18" charset="0"/>
                <a:cs typeface="Times New Roman" panose="02020603050405020304" pitchFamily="18" charset="0"/>
              </a:rPr>
              <a:t>0 Headquarters Plantation Drive</a:t>
            </a:r>
            <a:br>
              <a:rPr lang="en-US" sz="4400" dirty="0">
                <a:solidFill>
                  <a:schemeClr val="accent5">
                    <a:lumMod val="50000"/>
                  </a:schemeClr>
                </a:solidFill>
                <a:latin typeface="Times New Roman" panose="02020603050405020304" pitchFamily="18" charset="0"/>
                <a:cs typeface="Times New Roman" panose="02020603050405020304" pitchFamily="18" charset="0"/>
              </a:rPr>
            </a:br>
            <a:r>
              <a:rPr lang="en-US" sz="2200" dirty="0">
                <a:solidFill>
                  <a:schemeClr val="accent5">
                    <a:lumMod val="75000"/>
                  </a:schemeClr>
                </a:solidFill>
                <a:latin typeface="Times New Roman" panose="02020603050405020304" pitchFamily="18" charset="0"/>
                <a:cs typeface="Times New Roman" panose="02020603050405020304" pitchFamily="18" charset="0"/>
              </a:rPr>
              <a:t>Headquarters Plantation ~ Johns Island ~ MLS# 17002936 ~ $399,000</a:t>
            </a:r>
            <a:endParaRPr lang="en-US" sz="4000"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400298" y="4653777"/>
            <a:ext cx="5205443" cy="3271023"/>
          </a:xfrm>
        </p:spPr>
        <p:txBody>
          <a:bodyPr anchor="ctr">
            <a:noAutofit/>
          </a:bodyPr>
          <a:lstStyle/>
          <a:p>
            <a:r>
              <a:rPr lang="en-US" sz="1400" dirty="0">
                <a:solidFill>
                  <a:schemeClr val="accent5">
                    <a:lumMod val="50000"/>
                  </a:schemeClr>
                </a:solidFill>
                <a:latin typeface="Times New Roman" panose="02020603050405020304" pitchFamily="18" charset="0"/>
                <a:cs typeface="Times New Roman" panose="02020603050405020304" pitchFamily="18" charset="0"/>
              </a:rPr>
              <a:t>This is it! Gorgeous lot over 1 acre with incredible views located in convenient and highly desirable Headquarters Plantation. Build your dream home and position it to take advantage of the spectacular marsh and direct water views of the Intracoastal Waterway along the Stono River. Gated Headquarters Plantation is located just over the Stono Bridge connecting James Island and Johns Island. It boasts a quick commute to downtown and is in close proximity to many amenities including an adjacent marina and pool club, golf course, great restaurants, and shopping. You're sure to love the tranquility of the island with its natural beauty and abundant wildlife. Imagine evenings on your </a:t>
            </a:r>
            <a:r>
              <a:rPr lang="en-US" sz="1400" dirty="0" err="1">
                <a:solidFill>
                  <a:schemeClr val="accent5">
                    <a:lumMod val="50000"/>
                  </a:schemeClr>
                </a:solidFill>
                <a:latin typeface="Times New Roman" panose="02020603050405020304" pitchFamily="18" charset="0"/>
                <a:cs typeface="Times New Roman" panose="02020603050405020304" pitchFamily="18" charset="0"/>
              </a:rPr>
              <a:t>backporch</a:t>
            </a:r>
            <a:r>
              <a:rPr lang="en-US" sz="1400" dirty="0">
                <a:solidFill>
                  <a:schemeClr val="accent5">
                    <a:lumMod val="50000"/>
                  </a:schemeClr>
                </a:solidFill>
                <a:latin typeface="Times New Roman" panose="02020603050405020304" pitchFamily="18" charset="0"/>
                <a:cs typeface="Times New Roman" panose="02020603050405020304" pitchFamily="18" charset="0"/>
              </a:rPr>
              <a:t> entertaining family and friends as you watch the boats on the Intracoastal, the bald eagles, the heron and egrets fly through the marshes. One of the greatest features of living in Headquarters Plantation is the 'away from it all' feel while still being approximately 12 minutes from downtown.</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 r="5549"/>
          <a:stretch/>
        </p:blipFill>
        <p:spPr>
          <a:xfrm>
            <a:off x="146093" y="1482407"/>
            <a:ext cx="5187908" cy="3084416"/>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19400" y="1435094"/>
            <a:ext cx="2098850" cy="3218683"/>
          </a:xfrm>
          <a:prstGeom prst="rect">
            <a:avLst/>
          </a:prstGeom>
          <a:ln>
            <a:noFill/>
          </a:ln>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06570" y="2917441"/>
            <a:ext cx="2199176" cy="1649382"/>
          </a:xfrm>
          <a:prstGeom prst="rect">
            <a:avLst/>
          </a:prstGeom>
          <a:ln>
            <a:solidFill>
              <a:schemeClr val="bg1"/>
            </a:solidFill>
          </a:ln>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4690170"/>
            <a:ext cx="2400298" cy="4983359"/>
          </a:xfrm>
          <a:prstGeom prst="rect">
            <a:avLst/>
          </a:prstGeom>
        </p:spPr>
      </p:pic>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135" y="9553575"/>
            <a:ext cx="1784129"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9600" y="7924800"/>
            <a:ext cx="1219200" cy="12192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92576" y="7958546"/>
            <a:ext cx="2513165" cy="1884874"/>
          </a:xfrm>
          <a:prstGeom prst="rect">
            <a:avLst/>
          </a:prstGeom>
          <a:ln>
            <a:solidFill>
              <a:schemeClr val="bg1"/>
            </a:solid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6569" y="1482407"/>
            <a:ext cx="2199176" cy="1360314"/>
          </a:xfrm>
          <a:prstGeom prst="rect">
            <a:avLst/>
          </a:prstGeom>
          <a:ln>
            <a:solidFill>
              <a:schemeClr val="bg1"/>
            </a:solidFill>
          </a:ln>
          <a:effectLst/>
        </p:spPr>
      </p:pic>
    </p:spTree>
    <p:extLst>
      <p:ext uri="{BB962C8B-B14F-4D97-AF65-F5344CB8AC3E}">
        <p14:creationId xmlns:p14="http://schemas.microsoft.com/office/powerpoint/2010/main" val="1336885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176</Words>
  <Application>Microsoft Office PowerPoint</Application>
  <PresentationFormat>Custom</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0 Headquarters Plantation Drive Headquarters Plantation ~ Johns Island ~ MLS# 17002936 ~ $399,000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Headquarters Island 0 Headquarters Plantation Dr, Johns Island</dc:title>
  <dc:creator>CVH360</dc:creator>
  <cp:lastModifiedBy>A. Thomas Price</cp:lastModifiedBy>
  <cp:revision>29</cp:revision>
  <dcterms:created xsi:type="dcterms:W3CDTF">2006-08-16T00:00:00Z</dcterms:created>
  <dcterms:modified xsi:type="dcterms:W3CDTF">2017-02-25T18:29:52Z</dcterms:modified>
</cp:coreProperties>
</file>