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9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tiff"/><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5425" y="304800"/>
            <a:ext cx="6781800" cy="1219200"/>
          </a:xfrm>
          <a:solidFill>
            <a:schemeClr val="bg2">
              <a:lumMod val="75000"/>
            </a:schemeClr>
          </a:solidFill>
          <a:ln w="57150" cap="flat">
            <a:solidFill>
              <a:schemeClr val="bg2">
                <a:lumMod val="90000"/>
              </a:schemeClr>
            </a:solidFill>
            <a:miter lim="800000"/>
          </a:ln>
          <a:effectLst>
            <a:outerShdw blurRad="50800" dist="38100" dir="5400000" algn="t" rotWithShape="0">
              <a:schemeClr val="tx1">
                <a:alpha val="40000"/>
              </a:schemeClr>
            </a:outerShdw>
          </a:effectLst>
        </p:spPr>
        <p:txBody>
          <a:bodyPr>
            <a:normAutofit fontScale="90000"/>
          </a:bodyPr>
          <a:lstStyle/>
          <a:p>
            <a:r>
              <a:rPr lang="en-US" sz="4400" dirty="0" smtClean="0">
                <a:solidFill>
                  <a:schemeClr val="accent3">
                    <a:lumMod val="50000"/>
                  </a:schemeClr>
                </a:solidFill>
                <a:latin typeface="Times New Roman" panose="02020603050405020304" pitchFamily="18" charset="0"/>
                <a:cs typeface="Times New Roman" panose="02020603050405020304" pitchFamily="18" charset="0"/>
              </a:rPr>
              <a:t>Headquarters Island</a:t>
            </a:r>
            <a:br>
              <a:rPr lang="en-US" sz="4400" dirty="0" smtClean="0">
                <a:solidFill>
                  <a:schemeClr val="accent3">
                    <a:lumMod val="50000"/>
                  </a:schemeClr>
                </a:solidFill>
                <a:latin typeface="Times New Roman" panose="02020603050405020304" pitchFamily="18" charset="0"/>
                <a:cs typeface="Times New Roman" panose="02020603050405020304" pitchFamily="18" charset="0"/>
              </a:rPr>
            </a:br>
            <a:r>
              <a:rPr lang="en-US" sz="3100" dirty="0" smtClean="0">
                <a:solidFill>
                  <a:schemeClr val="accent2">
                    <a:lumMod val="50000"/>
                  </a:schemeClr>
                </a:solidFill>
                <a:latin typeface="Times New Roman" panose="02020603050405020304" pitchFamily="18" charset="0"/>
                <a:cs typeface="Times New Roman" panose="02020603050405020304" pitchFamily="18" charset="0"/>
              </a:rPr>
              <a:t>0 Headquarters Plantation Dr, Johns Island</a:t>
            </a:r>
            <a:endParaRPr lang="en-US"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667000" y="5181600"/>
            <a:ext cx="4800600" cy="4267200"/>
          </a:xfrm>
        </p:spPr>
        <p:txBody>
          <a:bodyPr>
            <a:normAutofit fontScale="47500" lnSpcReduction="20000"/>
          </a:bodyPr>
          <a:lstStyle/>
          <a:p>
            <a:r>
              <a:rPr lang="en-US" sz="3400" b="1" u="sng" dirty="0" smtClean="0">
                <a:solidFill>
                  <a:schemeClr val="tx1"/>
                </a:solidFill>
                <a:latin typeface="Times New Roman" panose="02020603050405020304" pitchFamily="18" charset="0"/>
                <a:cs typeface="Times New Roman" panose="02020603050405020304" pitchFamily="18" charset="0"/>
              </a:rPr>
              <a:t>MLS# 1301706 - $222,500</a:t>
            </a:r>
          </a:p>
          <a:p>
            <a:endParaRPr lang="en-US" b="1" u="sng" dirty="0" smtClean="0">
              <a:solidFill>
                <a:schemeClr val="tx1"/>
              </a:solidFill>
              <a:latin typeface="Times New Roman" panose="02020603050405020304" pitchFamily="18" charset="0"/>
              <a:cs typeface="Times New Roman" panose="02020603050405020304" pitchFamily="18" charset="0"/>
            </a:endParaRPr>
          </a:p>
          <a:p>
            <a:r>
              <a:rPr lang="en-US" sz="3400" dirty="0" smtClean="0">
                <a:solidFill>
                  <a:schemeClr val="tx1"/>
                </a:solidFill>
                <a:latin typeface="Times New Roman" panose="02020603050405020304" pitchFamily="18" charset="0"/>
                <a:cs typeface="Times New Roman" panose="02020603050405020304" pitchFamily="18" charset="0"/>
              </a:rPr>
              <a:t>Wonderful </a:t>
            </a:r>
            <a:r>
              <a:rPr lang="en-US" sz="3400" dirty="0">
                <a:solidFill>
                  <a:schemeClr val="tx1"/>
                </a:solidFill>
                <a:latin typeface="Times New Roman" panose="02020603050405020304" pitchFamily="18" charset="0"/>
                <a:cs typeface="Times New Roman" panose="02020603050405020304" pitchFamily="18" charset="0"/>
              </a:rPr>
              <a:t>lot and over half an acre! Located in the gated community of Headquarters Island that sits beside the Stono River. This lot is across the street from the Intracoastal Waterway with beautiful marsh and river views. The homes and lots across the street are on deep water with existing docks in place. Build your home to take advantage of the incredible views! Headquarters Island is 10 minutes from downtown. The new St Johns Marina with available boat slips and optional membership to their pool is just around the corner from the entrance to Headquarters Island - a golf cart ride! Shopping and many great restaurants are close by as well as the Municipal Golf Course. Headquarters Island has been hot! Don't miss out on this opportunity to build in a great neighborhood - away from it all, but so close!</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7291"/>
          <a:stretch/>
        </p:blipFill>
        <p:spPr>
          <a:xfrm>
            <a:off x="1191225" y="1676400"/>
            <a:ext cx="5410200" cy="3356015"/>
          </a:xfrm>
          <a:prstGeom prst="rect">
            <a:avLst/>
          </a:prstGeom>
        </p:spPr>
      </p:pic>
      <p:grpSp>
        <p:nvGrpSpPr>
          <p:cNvPr id="10" name="Group 9"/>
          <p:cNvGrpSpPr/>
          <p:nvPr/>
        </p:nvGrpSpPr>
        <p:grpSpPr>
          <a:xfrm>
            <a:off x="475050" y="1962150"/>
            <a:ext cx="6842550" cy="1162050"/>
            <a:chOff x="475050" y="1962150"/>
            <a:chExt cx="6842550" cy="116205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1715"/>
            <a:stretch/>
          </p:blipFill>
          <p:spPr>
            <a:xfrm>
              <a:off x="475050" y="1962150"/>
              <a:ext cx="1755000" cy="1162050"/>
            </a:xfrm>
            <a:prstGeom prst="rect">
              <a:avLst/>
            </a:prstGeom>
            <a:ln>
              <a:noFill/>
            </a:ln>
            <a:effectLst>
              <a:outerShdw blurRad="190500" algn="tl" rotWithShape="0">
                <a:srgbClr val="000000">
                  <a:alpha val="70000"/>
                </a:srgbClr>
              </a:outerShdw>
            </a:effectLst>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715"/>
            <a:stretch/>
          </p:blipFill>
          <p:spPr>
            <a:xfrm>
              <a:off x="5562600" y="1962150"/>
              <a:ext cx="1755000" cy="1162050"/>
            </a:xfrm>
            <a:prstGeom prst="rect">
              <a:avLst/>
            </a:prstGeom>
            <a:ln>
              <a:noFill/>
            </a:ln>
            <a:effectLst>
              <a:outerShdw blurRad="190500" algn="tl" rotWithShape="0">
                <a:srgbClr val="000000">
                  <a:alpha val="70000"/>
                </a:srgbClr>
              </a:outerShdw>
            </a:effectLst>
          </p:spPr>
        </p:pic>
      </p:gr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067300"/>
            <a:ext cx="2705100" cy="4991100"/>
          </a:xfrm>
          <a:prstGeom prst="rect">
            <a:avLst/>
          </a:prstGeom>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5236" y="9382125"/>
            <a:ext cx="1784129" cy="29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14400" y="8305800"/>
            <a:ext cx="1219200" cy="1219200"/>
          </a:xfrm>
          <a:prstGeom prst="rect">
            <a:avLst/>
          </a:prstGeom>
        </p:spPr>
      </p:pic>
    </p:spTree>
    <p:extLst>
      <p:ext uri="{BB962C8B-B14F-4D97-AF65-F5344CB8AC3E}">
        <p14:creationId xmlns:p14="http://schemas.microsoft.com/office/powerpoint/2010/main" val="1336885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160</Words>
  <Application>Microsoft Office PowerPoint</Application>
  <PresentationFormat>Custom</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Headquarters Island 0 Headquarters Plantation Dr, Johns Island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Headquarters Island 0 Headquarters Plantation Dr, Johns Island</dc:title>
  <dc:creator>CVH360</dc:creator>
  <cp:lastModifiedBy>atp1313@gmail.com</cp:lastModifiedBy>
  <cp:revision>2</cp:revision>
  <dcterms:created xsi:type="dcterms:W3CDTF">2006-08-16T00:00:00Z</dcterms:created>
  <dcterms:modified xsi:type="dcterms:W3CDTF">2014-08-30T14:46:10Z</dcterms:modified>
</cp:coreProperties>
</file>