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22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66282" y="-1"/>
            <a:ext cx="3632216" cy="4870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9790" y="1"/>
            <a:ext cx="3505200" cy="523726"/>
          </a:xfrm>
          <a:noFill/>
        </p:spPr>
        <p:txBody>
          <a:bodyPr anchor="ctr">
            <a:normAutofit/>
          </a:bodyPr>
          <a:lstStyle/>
          <a:p>
            <a:r>
              <a:rPr lang="en-US" sz="24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anose="0205050205050A020403" pitchFamily="18" charset="0"/>
              </a:rPr>
              <a:t>Just Reduced!</a:t>
            </a:r>
            <a:endParaRPr lang="en-US" sz="3200" i="1" dirty="0"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82632" y="8763267"/>
            <a:ext cx="6207137" cy="1019175"/>
            <a:chOff x="609600" y="8763267"/>
            <a:chExt cx="6207137" cy="1019175"/>
          </a:xfrm>
        </p:grpSpPr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9600" y="9038302"/>
              <a:ext cx="1901777" cy="469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87987" y="8763267"/>
              <a:ext cx="1428750" cy="1019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Rectangle 4"/>
          <p:cNvSpPr/>
          <p:nvPr/>
        </p:nvSpPr>
        <p:spPr>
          <a:xfrm>
            <a:off x="-3810" y="9782442"/>
            <a:ext cx="777240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Gill Sans MT" panose="020B0502020104020203" pitchFamily="34" charset="0"/>
              </a:rPr>
              <a:t>Sand Dollar Real Estate Group | 2205 Middle Street | Suite 203, Mailbox 2 | </a:t>
            </a:r>
            <a:r>
              <a:rPr lang="en-US" sz="900" dirty="0" err="1">
                <a:solidFill>
                  <a:schemeClr val="tx1">
                    <a:lumMod val="50000"/>
                  </a:schemeClr>
                </a:solidFill>
                <a:latin typeface="Gill Sans MT" panose="020B0502020104020203" pitchFamily="34" charset="0"/>
              </a:rPr>
              <a:t>Sullivans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Gill Sans MT" panose="020B0502020104020203" pitchFamily="34" charset="0"/>
              </a:rPr>
              <a:t> Island, SC 29482</a:t>
            </a:r>
          </a:p>
        </p:txBody>
      </p:sp>
      <p:sp>
        <p:nvSpPr>
          <p:cNvPr id="6" name="Rectangle 5"/>
          <p:cNvSpPr/>
          <p:nvPr/>
        </p:nvSpPr>
        <p:spPr>
          <a:xfrm>
            <a:off x="1939290" y="8768268"/>
            <a:ext cx="3886200" cy="104644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400" dirty="0">
                <a:latin typeface="Gill Sans MT" panose="020B0502020104020203" pitchFamily="34" charset="0"/>
              </a:rPr>
              <a:t>Chuck &amp; Edy Mimms</a:t>
            </a:r>
          </a:p>
          <a:p>
            <a:pPr algn="ctr"/>
            <a:r>
              <a:rPr lang="en-US" sz="1200" dirty="0" smtClean="0">
                <a:latin typeface="Gill Sans MT" panose="020B0502020104020203" pitchFamily="34" charset="0"/>
              </a:rPr>
              <a:t>Cell	843-224-9507</a:t>
            </a:r>
            <a:endParaRPr lang="en-US" sz="1200" dirty="0">
              <a:latin typeface="Gill Sans MT" panose="020B0502020104020203" pitchFamily="34" charset="0"/>
            </a:endParaRPr>
          </a:p>
          <a:p>
            <a:pPr algn="ctr"/>
            <a:r>
              <a:rPr lang="en-US" sz="1200" dirty="0" smtClean="0">
                <a:latin typeface="Gill Sans MT" panose="020B0502020104020203" pitchFamily="34" charset="0"/>
              </a:rPr>
              <a:t>Office	843-530-8100</a:t>
            </a:r>
            <a:br>
              <a:rPr lang="en-US" sz="1200" dirty="0" smtClean="0">
                <a:latin typeface="Gill Sans MT" panose="020B0502020104020203" pitchFamily="34" charset="0"/>
              </a:rPr>
            </a:br>
            <a:r>
              <a:rPr lang="en-US" sz="1200" dirty="0" smtClean="0">
                <a:latin typeface="Gill Sans MT" panose="020B0502020104020203" pitchFamily="34" charset="0"/>
              </a:rPr>
              <a:t>www.sanddollarsc.com</a:t>
            </a:r>
            <a:endParaRPr lang="en-US" sz="1200" dirty="0">
              <a:latin typeface="Gill Sans MT" panose="020B0502020104020203" pitchFamily="34" charset="0"/>
            </a:endParaRPr>
          </a:p>
          <a:p>
            <a:pPr algn="ctr"/>
            <a:r>
              <a:rPr lang="en-US" sz="1200" dirty="0">
                <a:latin typeface="Gill Sans MT" panose="020B0502020104020203" pitchFamily="34" charset="0"/>
              </a:rPr>
              <a:t>www.facebook.com/Sanddollarsc</a:t>
            </a:r>
          </a:p>
        </p:txBody>
      </p:sp>
      <p:sp>
        <p:nvSpPr>
          <p:cNvPr id="8" name="Rectangle 7"/>
          <p:cNvSpPr/>
          <p:nvPr/>
        </p:nvSpPr>
        <p:spPr>
          <a:xfrm>
            <a:off x="-3811" y="4909469"/>
            <a:ext cx="777240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0 Hidden </a:t>
            </a:r>
            <a:r>
              <a:rPr lang="en-US" sz="32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Boulevard</a:t>
            </a:r>
          </a:p>
          <a:p>
            <a:pPr algn="ctr"/>
            <a:r>
              <a:rPr lang="en-U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Hidden Cove ~ Mount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Pleasant ~ 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MLS# 15031487 ~ $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389,000</a:t>
            </a:r>
            <a:endParaRPr lang="en-US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39290" y="6159045"/>
            <a:ext cx="38862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Tidal </a:t>
            </a: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Creek with dock in 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place.</a:t>
            </a:r>
          </a:p>
          <a:p>
            <a:pPr algn="ctr"/>
            <a:endParaRPr lang="en-US" sz="18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Hidden </a:t>
            </a: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Cove is an established neighborhood with pool and tennis 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court.</a:t>
            </a:r>
          </a:p>
          <a:p>
            <a:pPr algn="ctr"/>
            <a:endParaRPr lang="en-US" sz="1800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Minimum </a:t>
            </a: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build 1800 </a:t>
            </a:r>
            <a:r>
              <a:rPr lang="en-US" sz="1800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sq</a:t>
            </a: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 feet.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66522" y="6120337"/>
            <a:ext cx="7031736" cy="2108740"/>
            <a:chOff x="366522" y="6120337"/>
            <a:chExt cx="7031736" cy="2108740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66522" y="6120337"/>
              <a:ext cx="1572768" cy="21087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8" name="Picture 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825490" y="6120338"/>
              <a:ext cx="1572768" cy="210873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-3811" y="523726"/>
            <a:ext cx="7772402" cy="677108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25000"/>
                  </a:schemeClr>
                </a:solidFill>
                <a:latin typeface="Adobe Caslon Pro" pitchFamily="18" charset="0"/>
              </a:rPr>
              <a:t>Build Your Dream Home</a:t>
            </a:r>
          </a:p>
          <a:p>
            <a:pPr algn="ctr"/>
            <a:r>
              <a:rPr lang="en-US" sz="1700" b="1" i="1" dirty="0" smtClean="0">
                <a:solidFill>
                  <a:schemeClr val="tx2">
                    <a:lumMod val="25000"/>
                  </a:schemeClr>
                </a:solidFill>
                <a:latin typeface="Adobe Caslon Pro" pitchFamily="18" charset="0"/>
              </a:rPr>
              <a:t>on </a:t>
            </a:r>
            <a:r>
              <a:rPr lang="en-US" sz="1700" b="1" i="1" dirty="0">
                <a:solidFill>
                  <a:schemeClr val="tx2">
                    <a:lumMod val="25000"/>
                  </a:schemeClr>
                </a:solidFill>
                <a:latin typeface="Adobe Caslon Pro" pitchFamily="18" charset="0"/>
              </a:rPr>
              <a:t>the water close </a:t>
            </a:r>
            <a:r>
              <a:rPr lang="en-US" sz="1700" b="1" i="1" dirty="0" smtClean="0">
                <a:solidFill>
                  <a:schemeClr val="tx2">
                    <a:lumMod val="25000"/>
                  </a:schemeClr>
                </a:solidFill>
                <a:latin typeface="Adobe Caslon Pro" pitchFamily="18" charset="0"/>
              </a:rPr>
              <a:t>in Mt Pleasant </a:t>
            </a:r>
            <a:r>
              <a:rPr lang="en-US" sz="1700" b="1" i="1" dirty="0">
                <a:solidFill>
                  <a:schemeClr val="tx2">
                    <a:lumMod val="25000"/>
                  </a:schemeClr>
                </a:solidFill>
                <a:latin typeface="Adobe Caslon Pro" pitchFamily="18" charset="0"/>
              </a:rPr>
              <a:t>29464</a:t>
            </a:r>
            <a:endParaRPr lang="en-US" sz="1700" b="1" i="1" dirty="0" smtClean="0">
              <a:solidFill>
                <a:schemeClr val="tx2">
                  <a:lumMod val="25000"/>
                </a:schemeClr>
              </a:solidFill>
              <a:latin typeface="Adobe Caslon Pr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28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81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Calibri</vt:lpstr>
      <vt:lpstr>Gill Sans MT</vt:lpstr>
      <vt:lpstr>Office Theme</vt:lpstr>
      <vt:lpstr>Just Reduced!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 Seahorse Ct Isle of Palms, SC ~ MLS# 1413084 ~ $1,174,000</dc:title>
  <dc:creator>CVH360</dc:creator>
  <cp:lastModifiedBy>A. Thomas Price</cp:lastModifiedBy>
  <cp:revision>22</cp:revision>
  <dcterms:created xsi:type="dcterms:W3CDTF">2006-08-16T00:00:00Z</dcterms:created>
  <dcterms:modified xsi:type="dcterms:W3CDTF">2016-03-07T17:58:11Z</dcterms:modified>
</cp:coreProperties>
</file>