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810" y="7446863"/>
            <a:ext cx="777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Approximately 130 acres total (5 lots). This land is perfect for horses, hunting, biking, four wheeling, &amp; logging roads are in! The lots &amp; TMS# included in this listing are Lot 10 Landry Farms Way / TMS#762-00-00-174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21.22 acres), Tract 5 River Rd/ TMS#762-00-00-080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7.30 acres), Tract 6 River Rd/ TMS#762-00-00-096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25.80 acres), River Rd / TMS#762-00-00-073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48.38 acres), &amp; Tract 8 River Rd / TMS#762-00-00-098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27.70 acres). This would be a great candidate for a conservation easement. It would save the Buyer thousands in tax savings depending on the tax bracket.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-3810" y="7061637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17175" y="5435082"/>
            <a:ext cx="5530430" cy="1565595"/>
            <a:chOff x="1024890" y="5699242"/>
            <a:chExt cx="5530430" cy="156559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7860" y="5699242"/>
              <a:ext cx="2087460" cy="1565595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4890" y="5699242"/>
              <a:ext cx="2087460" cy="1565595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3886200" y="50024"/>
            <a:ext cx="38862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Landry Farms Way</a:t>
            </a:r>
          </a:p>
          <a:p>
            <a:pPr algn="r"/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McClellanville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15001475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$669,000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-3810" y="4798882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Owner is anxious, SUBMIT ALL OFFERS</a:t>
            </a:r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170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</cp:revision>
  <dcterms:created xsi:type="dcterms:W3CDTF">2017-07-11T13:56:54Z</dcterms:created>
  <dcterms:modified xsi:type="dcterms:W3CDTF">2018-01-23T16:51:29Z</dcterms:modified>
</cp:coreProperties>
</file>