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34" y="-1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810" y="7406223"/>
            <a:ext cx="77724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Approximately 130 acres total (5 lots). This land is perfect for horses, hunting, biking, four wheeling, &amp; logging roads are in! The lots &amp; TMS# included in this listing are Lot 10 Landry Farms Way / TMS#762-00-00-174 (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21.22 acres), Tract 5 River Rd/ TMS#762-00-00-080 (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7.30 acres), Tract 6 River Rd/ TMS#762-00-00-096 (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25.80 acres), River Rd / TMS#762-00-00-073 (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48.38 acres), &amp; Tract 8 River Rd / TMS#762-00-00-098 (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Approx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27.70 acres). This would be a great candidate for a conservation easement. It would save the Buyer thousands in tax savings depending on the tax bracket.</a:t>
            </a:r>
          </a:p>
        </p:txBody>
      </p:sp>
      <p:sp>
        <p:nvSpPr>
          <p:cNvPr id="5" name="Rectangle 4"/>
          <p:cNvSpPr/>
          <p:nvPr/>
        </p:nvSpPr>
        <p:spPr>
          <a:xfrm>
            <a:off x="-3810" y="5034636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130 Acres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-381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17175" y="5699242"/>
            <a:ext cx="5530430" cy="1565595"/>
            <a:chOff x="1024890" y="5699242"/>
            <a:chExt cx="5530430" cy="156559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67860" y="5699242"/>
              <a:ext cx="2087460" cy="1565595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4890" y="5699242"/>
              <a:ext cx="2087460" cy="1565595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2" name="Rectangle 1"/>
          <p:cNvSpPr/>
          <p:nvPr/>
        </p:nvSpPr>
        <p:spPr>
          <a:xfrm>
            <a:off x="3886200" y="50024"/>
            <a:ext cx="38862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0 Landry Farms Way</a:t>
            </a:r>
          </a:p>
          <a:p>
            <a:pPr algn="r"/>
            <a:r>
              <a:rPr lang="en-US" dirty="0" err="1">
                <a:latin typeface="Segoe UI" panose="020B0502040204020203" pitchFamily="34" charset="0"/>
                <a:cs typeface="Segoe UI" panose="020B0502040204020203" pitchFamily="34" charset="0"/>
              </a:rPr>
              <a:t>McClellanville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MLS# 15001475</a:t>
            </a: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$669,000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163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4</cp:revision>
  <dcterms:created xsi:type="dcterms:W3CDTF">2017-07-11T13:56:54Z</dcterms:created>
  <dcterms:modified xsi:type="dcterms:W3CDTF">2017-07-11T15:08:55Z</dcterms:modified>
</cp:coreProperties>
</file>