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304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cathymarshall@carolinaone.com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475"/>
            <a:ext cx="6858000" cy="1429326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Great 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location!</a:t>
            </a:r>
            <a:b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Build the home of your dreams!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62600"/>
            <a:ext cx="6858000" cy="233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0 Lingos Rd</a:t>
            </a:r>
          </a:p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Pine Hill Acres - Summerville</a:t>
            </a:r>
          </a:p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MLS#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1408362 &amp; 1408392</a:t>
            </a:r>
          </a:p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$20,000 - 0.34 Acres (ea.)</a:t>
            </a:r>
          </a:p>
          <a:p>
            <a:endParaRPr lang="en-US" sz="17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7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Owner has two lots listed and will sell either one or both </a:t>
            </a:r>
            <a:r>
              <a:rPr lang="en-US" sz="17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together…</a:t>
            </a:r>
            <a:br>
              <a:rPr lang="en-US" sz="17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en-US" sz="17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Bring </a:t>
            </a:r>
            <a:r>
              <a:rPr lang="en-US" sz="17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all </a:t>
            </a:r>
            <a:r>
              <a:rPr lang="en-US" sz="17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offers!!</a:t>
            </a:r>
            <a:endParaRPr lang="en-US" sz="1700" b="1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48"/>
          <a:stretch/>
        </p:blipFill>
        <p:spPr>
          <a:xfrm>
            <a:off x="381000" y="1447800"/>
            <a:ext cx="6096000" cy="4121727"/>
          </a:xfrm>
          <a:prstGeom prst="rect">
            <a:avLst/>
          </a:prstGeom>
        </p:spPr>
      </p:pic>
      <p:pic>
        <p:nvPicPr>
          <p:cNvPr id="1027" name="Picture 3" descr="http://ctarmls.com/ListitCharleston/members/agent_photos/1319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63" y="7889749"/>
            <a:ext cx="793037" cy="991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7032" y="7889749"/>
            <a:ext cx="1441032" cy="991536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914400" y="7985408"/>
            <a:ext cx="2783134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Catherine Marshall</a:t>
            </a: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843-991-1898</a:t>
            </a:r>
          </a:p>
          <a:p>
            <a:r>
              <a:rPr lang="en-US" sz="1400" u="sng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hlinkClick r:id="rId5"/>
              </a:rPr>
              <a:t>cathymarshall@carolinaone.com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189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42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Great location! Build the home of your dreams!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location! Build the home of your dreams!</dc:title>
  <dc:creator>CVH360</dc:creator>
  <cp:lastModifiedBy>atp1313@gmail.com</cp:lastModifiedBy>
  <cp:revision>2</cp:revision>
  <dcterms:created xsi:type="dcterms:W3CDTF">2006-08-16T00:00:00Z</dcterms:created>
  <dcterms:modified xsi:type="dcterms:W3CDTF">2014-07-29T21:13:12Z</dcterms:modified>
</cp:coreProperties>
</file>