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20" y="-18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0633" y="152400"/>
            <a:ext cx="4793934" cy="3200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001800"/>
            <a:ext cx="7315200" cy="868877"/>
          </a:xfrm>
        </p:spPr>
        <p:txBody>
          <a:bodyPr anchor="ctr">
            <a:noAutofit/>
          </a:bodyPr>
          <a:lstStyle/>
          <a:p>
            <a:r>
              <a:rPr lang="en-US" sz="9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Beautiful tract of land for you to build your dream house on!! Property has large mature trees and a very nice two acre pond for fishing and viewing! Located on a wide peaceful dirt road, you are only 19 miles from Mt Pleasant and 4.3 miles to </a:t>
            </a:r>
            <a:r>
              <a:rPr lang="en-US" sz="9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McClellanville</a:t>
            </a:r>
            <a:r>
              <a:rPr lang="en-US" sz="9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. This land is protected by a conservation easement which allows timber harvesting and one SF home and a guest house (total 6,000 sf).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3189" y="-805702"/>
            <a:ext cx="7315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 Reduced To $1,075,000!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Plus Sellers Offering A $25,000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Allowance To Buyer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W/ Acceptable Offer!</a:t>
            </a:r>
            <a:endParaRPr lang="en-US" sz="1200" b="1" i="1" dirty="0">
              <a:ln w="3175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1260633" y="152400"/>
            <a:ext cx="1479092" cy="144596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64728">
            <a:off x="1197511" y="434688"/>
            <a:ext cx="128674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</a:t>
            </a:r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March 3, 1-3pm</a:t>
            </a:r>
            <a:endParaRPr lang="en-US" sz="11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200" y="1374382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3346" y="4361594"/>
            <a:ext cx="1358111" cy="90540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329" y="2366551"/>
            <a:ext cx="1363398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2595" y="3359198"/>
            <a:ext cx="1359612" cy="908933"/>
          </a:xfrm>
          <a:prstGeom prst="rect">
            <a:avLst/>
          </a:prstGeom>
          <a:ln>
            <a:noFill/>
          </a:ln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BFE8C062-8A15-41FA-B2FD-AF7F2E846130}"/>
              </a:ext>
            </a:extLst>
          </p:cNvPr>
          <p:cNvSpPr txBox="1">
            <a:spLocks/>
          </p:cNvSpPr>
          <p:nvPr/>
        </p:nvSpPr>
        <p:spPr>
          <a:xfrm>
            <a:off x="1" y="2838450"/>
            <a:ext cx="7315198" cy="914400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1509 Old Village Drive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Old Village Landing ~ Mt Pleasant ~ MLS# 18028947 ~ $849,000</a:t>
            </a:r>
            <a:endParaRPr lang="en-US" sz="16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32" name="Picture 8">
            <a:extLst>
              <a:ext uri="{FF2B5EF4-FFF2-40B4-BE49-F238E27FC236}">
                <a16:creationId xmlns:a16="http://schemas.microsoft.com/office/drawing/2014/main" id="{EAAF01F6-81E1-4A59-8D95-E16A0CB80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7450" y="4604064"/>
            <a:ext cx="2400300" cy="3200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51" y="7378839"/>
            <a:ext cx="7327903" cy="70788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0 Lofton Road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St James Santee Parish ~ </a:t>
            </a:r>
            <a:r>
              <a:rPr lang="en-US" sz="1600" cap="none" dirty="0" err="1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McClellanville</a:t>
            </a:r>
            <a:r>
              <a:rPr lang="en-US" sz="16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~ MLS# 18020426 ~ $325,000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271346A-88CD-4BA3-9D79-260D61281660}"/>
              </a:ext>
            </a:extLst>
          </p:cNvPr>
          <p:cNvSpPr txBox="1">
            <a:spLocks/>
          </p:cNvSpPr>
          <p:nvPr/>
        </p:nvSpPr>
        <p:spPr>
          <a:xfrm>
            <a:off x="0" y="3619194"/>
            <a:ext cx="7315200" cy="905407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9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New updates, new vanities and more. Stellar renovation of an "easy living" home, steps away from one of the top schools in the state and in a quaint, quiet and friendly neighborhood close to downtown and the beaches! Close to the Old Bridge and the trendy Old Village shops and restaurants. First level has an open flowing design, a separate office, another dining area and an adjoining large master suite. There are four generous sized bedrooms and two full baths upstairs. You will love the wonderful outdoor spaces - large screened porch off of the family room, fire pit for chilly nights and a shady brick patio for relaxing or perfect for a party!</a:t>
            </a:r>
          </a:p>
        </p:txBody>
      </p:sp>
      <p:sp>
        <p:nvSpPr>
          <p:cNvPr id="34" name="Diagonal Stripe 33">
            <a:extLst>
              <a:ext uri="{FF2B5EF4-FFF2-40B4-BE49-F238E27FC236}">
                <a16:creationId xmlns:a16="http://schemas.microsoft.com/office/drawing/2014/main" id="{6A2237BD-CD3A-42E4-9423-00320CE63851}"/>
              </a:ext>
            </a:extLst>
          </p:cNvPr>
          <p:cNvSpPr/>
          <p:nvPr/>
        </p:nvSpPr>
        <p:spPr>
          <a:xfrm>
            <a:off x="2457449" y="4604064"/>
            <a:ext cx="1479092" cy="144596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4099FB2-9B72-49DD-B1CA-50C7C0357E79}"/>
              </a:ext>
            </a:extLst>
          </p:cNvPr>
          <p:cNvSpPr txBox="1"/>
          <p:nvPr/>
        </p:nvSpPr>
        <p:spPr>
          <a:xfrm rot="18964728">
            <a:off x="2394327" y="4984733"/>
            <a:ext cx="1286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Reduced</a:t>
            </a:r>
            <a:endParaRPr lang="en-US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579</TotalTime>
  <Words>290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0 Lofton Road St James Santee Parish ~ McClellanville ~ MLS# 18020426 ~ $325,000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84</cp:revision>
  <dcterms:created xsi:type="dcterms:W3CDTF">2006-08-16T00:00:00Z</dcterms:created>
  <dcterms:modified xsi:type="dcterms:W3CDTF">2019-03-01T22:08:10Z</dcterms:modified>
</cp:coreProperties>
</file>