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392" y="-9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812" y="689190"/>
            <a:ext cx="3810000" cy="2857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4401849"/>
            <a:ext cx="7779598" cy="206069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PROPERTY HAS A POND FOR FISHING.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PROPERTY IS PRIVATE YET ABOUT ONE MILE TO HWY 6.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ALSO MINUTES TO BIG CATHEAD FOR PUBLIC BOAT ACCESS.</a:t>
            </a:r>
          </a:p>
          <a:p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BUYER TO VERIFY ALL INFORMATION OF IMPORTANCE.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1407310" y="3505200"/>
            <a:ext cx="4953005" cy="76944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Georgia" panose="02040502050405020303" pitchFamily="18" charset="0"/>
              </a:rPr>
              <a:t>0 Moncks Corner Road</a:t>
            </a:r>
          </a:p>
          <a:p>
            <a:pPr algn="ctr"/>
            <a:r>
              <a:rPr lang="fr-FR" sz="1600" dirty="0" err="1">
                <a:solidFill>
                  <a:schemeClr val="bg1"/>
                </a:solidFill>
                <a:latin typeface="Georgia" panose="02040502050405020303" pitchFamily="18" charset="0"/>
              </a:rPr>
              <a:t>Eutawville</a:t>
            </a:r>
            <a:r>
              <a:rPr lang="fr-FR" sz="1600" dirty="0">
                <a:solidFill>
                  <a:schemeClr val="bg1"/>
                </a:solidFill>
                <a:latin typeface="Georgia" panose="02040502050405020303" pitchFamily="18" charset="0"/>
              </a:rPr>
              <a:t>, SC 29048 ~ MLS# 16023686 ~ $69,900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84580" y="6505401"/>
            <a:ext cx="7598465" cy="2725072"/>
            <a:chOff x="143070" y="6288027"/>
            <a:chExt cx="7598465" cy="2725072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540" r="11539"/>
            <a:stretch/>
          </p:blipFill>
          <p:spPr>
            <a:xfrm>
              <a:off x="143070" y="6288027"/>
              <a:ext cx="3743129" cy="272507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67" r="11412"/>
            <a:stretch/>
          </p:blipFill>
          <p:spPr>
            <a:xfrm>
              <a:off x="3998406" y="6288027"/>
              <a:ext cx="3743129" cy="2725072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29" name="Rectangle 28"/>
          <p:cNvSpPr/>
          <p:nvPr/>
        </p:nvSpPr>
        <p:spPr>
          <a:xfrm>
            <a:off x="0" y="0"/>
            <a:ext cx="777361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Over 10 acres of land in Eutawville!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82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27</cp:revision>
  <dcterms:created xsi:type="dcterms:W3CDTF">2006-08-16T00:00:00Z</dcterms:created>
  <dcterms:modified xsi:type="dcterms:W3CDTF">2016-12-12T14:30:16Z</dcterms:modified>
</cp:coreProperties>
</file>