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86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91200" y="4876800"/>
            <a:ext cx="3352800" cy="1981200"/>
          </a:xfrm>
        </p:spPr>
        <p:txBody>
          <a:bodyPr>
            <a:noAutofit/>
          </a:bodyPr>
          <a:lstStyle/>
          <a:p>
            <a:pPr algn="r"/>
            <a:r>
              <a:rPr lang="en-US" sz="2400" b="1" dirty="0"/>
              <a:t>William S. Smith, Broker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/>
              <a:t>Hartnett Realty Co., Inc.</a:t>
            </a:r>
            <a:br>
              <a:rPr lang="en-US" sz="1800" dirty="0"/>
            </a:br>
            <a:r>
              <a:rPr lang="en-US" sz="1800" dirty="0"/>
              <a:t>134 Meeting St, Chas, SC 29401</a:t>
            </a:r>
            <a:br>
              <a:rPr lang="en-US" sz="1800" dirty="0"/>
            </a:br>
            <a:r>
              <a:rPr lang="en-US" sz="1800" dirty="0"/>
              <a:t>wssmith@hartnettrealty.com</a:t>
            </a:r>
            <a:br>
              <a:rPr lang="en-US" sz="1800" dirty="0"/>
            </a:br>
            <a:r>
              <a:rPr lang="en-US" sz="1800" dirty="0"/>
              <a:t>(843) 723-7222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844142"/>
            <a:ext cx="5867400" cy="2013857"/>
          </a:xfrm>
        </p:spPr>
        <p:txBody>
          <a:bodyPr anchor="ctr">
            <a:normAutofit/>
          </a:bodyPr>
          <a:lstStyle/>
          <a:p>
            <a:r>
              <a:rPr lang="en-US" sz="1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 Oak Island </a:t>
            </a:r>
            <a:r>
              <a:rPr lang="en-US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 - James </a:t>
            </a:r>
            <a:r>
              <a:rPr lang="en-US" sz="1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Island, </a:t>
            </a:r>
            <a:r>
              <a:rPr lang="en-US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</a:t>
            </a:r>
          </a:p>
          <a:p>
            <a:r>
              <a:rPr lang="en-US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$175,000 - MLS</a:t>
            </a:r>
            <a:r>
              <a:rPr lang="en-US" sz="1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# 1320390</a:t>
            </a:r>
            <a:endParaRPr lang="en-US" sz="1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1600" dirty="0" smtClean="0"/>
              <a:t>Oak </a:t>
            </a:r>
            <a:r>
              <a:rPr lang="en-US" sz="1600" dirty="0"/>
              <a:t>Island Drive is parallel to and a very short drive to Folly Beach. This is a beautiful corner lot one block from the marsh facing Folly. Pastoral setting with lovely homes and ocean breezes. </a:t>
            </a:r>
            <a:r>
              <a:rPr lang="en-US" sz="1600" dirty="0"/>
              <a:t>The seller is willing to offer seller-financing to qualified buyers.</a:t>
            </a:r>
            <a:endParaRPr lang="en-US" sz="1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7" t="2210" b="4972"/>
          <a:stretch/>
        </p:blipFill>
        <p:spPr>
          <a:xfrm>
            <a:off x="0" y="0"/>
            <a:ext cx="6923314" cy="4876800"/>
          </a:xfrm>
          <a:prstGeom prst="rect">
            <a:avLst/>
          </a:prstGeom>
          <a:ln>
            <a:noFill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8543" y="3276600"/>
            <a:ext cx="2133600" cy="1600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8543" y="0"/>
            <a:ext cx="2133600" cy="16002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8543" y="1638300"/>
            <a:ext cx="2133600" cy="16002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5" t="1136" r="2045" b="37274"/>
          <a:stretch/>
        </p:blipFill>
        <p:spPr>
          <a:xfrm>
            <a:off x="152399" y="3438958"/>
            <a:ext cx="2648239" cy="127548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8" name="Rectangle 7"/>
          <p:cNvSpPr/>
          <p:nvPr/>
        </p:nvSpPr>
        <p:spPr>
          <a:xfrm>
            <a:off x="0" y="5903"/>
            <a:ext cx="692331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latin typeface="Chaparral Pro Light" pitchFamily="18" charset="0"/>
              </a:rPr>
              <a:t>Seller-Financing</a:t>
            </a:r>
            <a:endParaRPr lang="en-US" sz="4400" b="1" dirty="0">
              <a:solidFill>
                <a:srgbClr val="FFFF00"/>
              </a:solidFill>
              <a:latin typeface="Chaparral Pro Ligh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45634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71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William S. Smith, Broker Hartnett Realty Co., Inc. 134 Meeting St, Chas, SC 29401 wssmith@hartnettrealty.com (843) 723-7222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William S. Smith, Broker Hartnett Realty Co., Inc. 134 Meeting St, Chas, SC 29401 wssmith@hartnettrealty.com (843) 723-7222</dc:title>
  <dc:creator>CVH360</dc:creator>
  <cp:lastModifiedBy>atp1313@gmail.com</cp:lastModifiedBy>
  <cp:revision>3</cp:revision>
  <dcterms:created xsi:type="dcterms:W3CDTF">2006-08-16T00:00:00Z</dcterms:created>
  <dcterms:modified xsi:type="dcterms:W3CDTF">2014-10-01T16:09:19Z</dcterms:modified>
</cp:coreProperties>
</file>