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190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44"/>
            <a:ext cx="7772400" cy="682556"/>
          </a:xfrm>
        </p:spPr>
        <p:txBody>
          <a:bodyPr>
            <a:normAutofit fontScale="90000"/>
          </a:bodyPr>
          <a:lstStyle/>
          <a:p>
            <a:r>
              <a:rPr lang="en-US" sz="4400" dirty="0" err="1">
                <a:latin typeface="Cambria" panose="02040503050406030204" pitchFamily="18" charset="0"/>
              </a:rPr>
              <a:t>Riverland</a:t>
            </a:r>
            <a:r>
              <a:rPr lang="en-US" sz="4400" dirty="0">
                <a:latin typeface="Cambria" panose="02040503050406030204" pitchFamily="18" charset="0"/>
              </a:rPr>
              <a:t> Terrace Buildable Lot!!!</a:t>
            </a:r>
            <a:endParaRPr lang="en-US" sz="4400" dirty="0"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037" y="6943653"/>
            <a:ext cx="7416327" cy="1814067"/>
          </a:xfrm>
        </p:spPr>
        <p:txBody>
          <a:bodyPr anchor="ctr">
            <a:normAutofit/>
          </a:bodyPr>
          <a:lstStyle/>
          <a:p>
            <a:r>
              <a:rPr lang="en-US" sz="1600" dirty="0">
                <a:latin typeface="Cambria" panose="02040503050406030204" pitchFamily="18" charset="0"/>
              </a:rPr>
              <a:t>One of the last buildable lots in </a:t>
            </a:r>
            <a:r>
              <a:rPr lang="en-US" sz="1600" dirty="0" err="1">
                <a:latin typeface="Cambria" panose="02040503050406030204" pitchFamily="18" charset="0"/>
              </a:rPr>
              <a:t>Riverland</a:t>
            </a:r>
            <a:r>
              <a:rPr lang="en-US" sz="1600" dirty="0">
                <a:latin typeface="Cambria" panose="02040503050406030204" pitchFamily="18" charset="0"/>
              </a:rPr>
              <a:t> Terrace--build your custom dream house! This section of the Terrace is extremely quiet and only a block from the boat landing and the public park on the </a:t>
            </a:r>
            <a:r>
              <a:rPr lang="en-US" sz="1600" dirty="0" err="1">
                <a:latin typeface="Cambria" panose="02040503050406030204" pitchFamily="18" charset="0"/>
              </a:rPr>
              <a:t>Wappoo</a:t>
            </a:r>
            <a:r>
              <a:rPr lang="en-US" sz="1600" dirty="0">
                <a:latin typeface="Cambria" panose="02040503050406030204" pitchFamily="18" charset="0"/>
              </a:rPr>
              <a:t> Cut. Great Oak trees at the very front of the lot. Just a couple walkable blocks to the Terrace movie theater and great restaurants. If you have had a hard time finding your dream house in the current market then come build it!</a:t>
            </a:r>
            <a:endParaRPr lang="en-US" sz="1600" dirty="0">
              <a:latin typeface="Cambria" panose="020405030504060302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210" y="8686800"/>
            <a:ext cx="159921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1" r="11136"/>
          <a:stretch/>
        </p:blipFill>
        <p:spPr bwMode="auto">
          <a:xfrm>
            <a:off x="175098" y="8882303"/>
            <a:ext cx="1600200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748266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Dan Lorentz, Realtor</a:t>
            </a:r>
          </a:p>
          <a:p>
            <a:pPr algn="ctr"/>
            <a:r>
              <a:rPr lang="en-US" sz="1200" dirty="0" smtClean="0">
                <a:latin typeface="Cambria" panose="02040503050406030204" pitchFamily="18" charset="0"/>
              </a:rPr>
              <a:t>ERA </a:t>
            </a:r>
            <a:r>
              <a:rPr lang="en-US" sz="1200" dirty="0">
                <a:latin typeface="Cambria" panose="02040503050406030204" pitchFamily="18" charset="0"/>
              </a:rPr>
              <a:t>Agent of the Year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843-532-4653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dan@danlorentz.com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www.danlorentz.com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</a:t>
            </a:r>
            <a:r>
              <a:rPr lang="en-US" sz="900" dirty="0" smtClean="0">
                <a:latin typeface="Cambria" panose="02040503050406030204" pitchFamily="18" charset="0"/>
              </a:rPr>
              <a:t>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</a:t>
            </a:r>
            <a:r>
              <a:rPr lang="en-US" sz="900" dirty="0" smtClean="0">
                <a:latin typeface="Cambria" panose="02040503050406030204" pitchFamily="18" charset="0"/>
              </a:rPr>
              <a:t>Dr, Charleston</a:t>
            </a:r>
            <a:r>
              <a:rPr lang="en-US" sz="900" dirty="0">
                <a:latin typeface="Cambria" panose="02040503050406030204" pitchFamily="18" charset="0"/>
              </a:rPr>
              <a:t>, SC </a:t>
            </a:r>
            <a:r>
              <a:rPr lang="en-US" sz="900" dirty="0" smtClean="0">
                <a:latin typeface="Cambria" panose="02040503050406030204" pitchFamily="18" charset="0"/>
              </a:rPr>
              <a:t>29412</a:t>
            </a:r>
            <a:endParaRPr lang="en-US" sz="900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629" y="5044892"/>
            <a:ext cx="7776027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Cambria" panose="02040503050406030204" pitchFamily="18" charset="0"/>
              </a:rPr>
              <a:t>0 Parkway Drive</a:t>
            </a:r>
            <a:endParaRPr lang="en-US" sz="2800" b="1" dirty="0" smtClean="0">
              <a:latin typeface="Cambria" panose="02040503050406030204" pitchFamily="18" charset="0"/>
            </a:endParaRPr>
          </a:p>
          <a:p>
            <a:pPr algn="ctr"/>
            <a:endParaRPr lang="en-US" sz="1800" b="1" dirty="0" smtClean="0">
              <a:latin typeface="Cambria" panose="02040503050406030204" pitchFamily="18" charset="0"/>
            </a:endParaRPr>
          </a:p>
          <a:p>
            <a:pPr algn="ctr"/>
            <a:r>
              <a:rPr lang="en-US" sz="1800" b="1" dirty="0" err="1" smtClean="0">
                <a:latin typeface="Cambria" panose="02040503050406030204" pitchFamily="18" charset="0"/>
              </a:rPr>
              <a:t>Riverland</a:t>
            </a:r>
            <a:r>
              <a:rPr lang="en-US" sz="1800" b="1" dirty="0" smtClean="0">
                <a:latin typeface="Cambria" panose="02040503050406030204" pitchFamily="18" charset="0"/>
              </a:rPr>
              <a:t> Terrace</a:t>
            </a:r>
          </a:p>
          <a:p>
            <a:pPr algn="ctr"/>
            <a:r>
              <a:rPr lang="en-US" sz="1800" b="1" dirty="0" smtClean="0">
                <a:latin typeface="Cambria" panose="02040503050406030204" pitchFamily="18" charset="0"/>
              </a:rPr>
              <a:t>Charleston</a:t>
            </a:r>
          </a:p>
          <a:p>
            <a:pPr algn="ctr"/>
            <a:endParaRPr lang="en-US" sz="1800" b="1" dirty="0">
              <a:latin typeface="Cambria" panose="02040503050406030204" pitchFamily="18" charset="0"/>
            </a:endParaRPr>
          </a:p>
          <a:p>
            <a:pPr algn="ctr"/>
            <a:r>
              <a:rPr lang="en-US" sz="1800" b="1" dirty="0" smtClean="0">
                <a:latin typeface="Cambria" panose="02040503050406030204" pitchFamily="18" charset="0"/>
              </a:rPr>
              <a:t>MLS</a:t>
            </a:r>
            <a:r>
              <a:rPr lang="en-US" sz="1800" b="1" dirty="0" smtClean="0">
                <a:latin typeface="Cambria" panose="02040503050406030204" pitchFamily="18" charset="0"/>
              </a:rPr>
              <a:t># </a:t>
            </a:r>
            <a:r>
              <a:rPr lang="en-US" sz="1800" b="1" dirty="0" smtClean="0">
                <a:latin typeface="Cambria" panose="02040503050406030204" pitchFamily="18" charset="0"/>
              </a:rPr>
              <a:t>15002404 - </a:t>
            </a:r>
            <a:r>
              <a:rPr lang="en-US" sz="1800" b="1" dirty="0">
                <a:latin typeface="Cambria" panose="02040503050406030204" pitchFamily="18" charset="0"/>
              </a:rPr>
              <a:t>$169,000</a:t>
            </a:r>
            <a:endParaRPr lang="en-US" sz="1800" b="1" dirty="0">
              <a:latin typeface="Cambria" panose="02040503050406030204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9" y="3600450"/>
            <a:ext cx="1938528" cy="1453896"/>
          </a:xfrm>
          <a:prstGeom prst="rect">
            <a:avLst/>
          </a:prstGeom>
          <a:ln w="12700" cap="sq">
            <a:solidFill>
              <a:schemeClr val="bg1"/>
            </a:solidFill>
            <a:miter lim="800000"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672" y="3600449"/>
            <a:ext cx="1938528" cy="1453897"/>
          </a:xfrm>
          <a:prstGeom prst="rect">
            <a:avLst/>
          </a:prstGeom>
          <a:ln w="12700" cap="sq">
            <a:solidFill>
              <a:schemeClr val="bg1"/>
            </a:solidFill>
            <a:miter lim="800000"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799"/>
            <a:ext cx="3886200" cy="2914650"/>
          </a:xfrm>
          <a:prstGeom prst="rect">
            <a:avLst/>
          </a:prstGeom>
          <a:ln w="12700" cap="sq">
            <a:solidFill>
              <a:schemeClr val="bg1"/>
            </a:solidFill>
            <a:miter lim="800000"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685799"/>
            <a:ext cx="1936353" cy="1452266"/>
          </a:xfrm>
          <a:prstGeom prst="rect">
            <a:avLst/>
          </a:prstGeom>
          <a:ln w="12700" cap="sq">
            <a:solidFill>
              <a:schemeClr val="bg1"/>
            </a:solidFill>
            <a:miter lim="800000"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617" y="685798"/>
            <a:ext cx="1943781" cy="1457837"/>
          </a:xfrm>
          <a:prstGeom prst="rect">
            <a:avLst/>
          </a:prstGeom>
          <a:ln w="12700" cap="sq">
            <a:solidFill>
              <a:schemeClr val="bg1"/>
            </a:solidFill>
            <a:miter lim="800000"/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838" y="2138675"/>
            <a:ext cx="3887561" cy="2915671"/>
          </a:xfrm>
          <a:prstGeom prst="rect">
            <a:avLst/>
          </a:prstGeom>
          <a:ln w="12700" cap="sq">
            <a:solidFill>
              <a:schemeClr val="bg1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Riverland Terrace Buildable Lot!!!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atp1313@gmail.com</cp:lastModifiedBy>
  <cp:revision>6</cp:revision>
  <dcterms:created xsi:type="dcterms:W3CDTF">2006-08-16T00:00:00Z</dcterms:created>
  <dcterms:modified xsi:type="dcterms:W3CDTF">2015-02-05T21:35:16Z</dcterms:modified>
</cp:coreProperties>
</file>