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14" autoAdjust="0"/>
    <p:restoredTop sz="94660"/>
  </p:normalViewPr>
  <p:slideViewPr>
    <p:cSldViewPr>
      <p:cViewPr>
        <p:scale>
          <a:sx n="100" d="100"/>
          <a:sy n="100" d="100"/>
        </p:scale>
        <p:origin x="-864" y="325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gif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8915400"/>
            <a:ext cx="7772400" cy="11430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0" y="762000"/>
            <a:ext cx="3102502" cy="3104077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33425"/>
            <a:ext cx="7772400" cy="5829300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6562724"/>
            <a:ext cx="7772400" cy="2352675"/>
          </a:xfrm>
        </p:spPr>
        <p:txBody>
          <a:bodyPr numCol="1" anchor="ctr">
            <a:noAutofit/>
          </a:bodyPr>
          <a:lstStyle/>
          <a:p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Fully designed, engineered and permitted multifamily site. Plans include 72 apartment units and a 1492 sq. ft. club house. The complex is planned to have 9 one bedroom @ 716 </a:t>
            </a:r>
            <a:r>
              <a:rPr lang="en-US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sq.ft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. each, 48 two Bedrooms @ 958 </a:t>
            </a:r>
            <a:r>
              <a:rPr lang="en-US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sq.ft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 each, and 16 three Bedrooms with 1073 square feet each. </a:t>
            </a:r>
            <a:endParaRPr lang="en-US" sz="1200" dirty="0" smtClean="0">
              <a:solidFill>
                <a:schemeClr val="tx1">
                  <a:lumMod val="95000"/>
                  <a:lumOff val="5000"/>
                </a:schemeClr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endParaRPr lang="en-US" sz="1200" dirty="0">
              <a:solidFill>
                <a:schemeClr val="tx1">
                  <a:lumMod val="95000"/>
                  <a:lumOff val="5000"/>
                </a:schemeClr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r>
              <a:rPr lang="en-US" sz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Located 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in a X Flood Zone. R-4 zoning! This is only than $7500 a door!!! Located miles from downtown Summerville, minutes from shopping &amp; restaurants. Build them, they will RENT!. </a:t>
            </a:r>
            <a:endParaRPr lang="en-US" sz="1200" dirty="0" smtClean="0">
              <a:solidFill>
                <a:schemeClr val="tx1">
                  <a:lumMod val="95000"/>
                  <a:lumOff val="5000"/>
                </a:schemeClr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endParaRPr lang="en-US" sz="1200" dirty="0">
              <a:solidFill>
                <a:schemeClr val="tx1">
                  <a:lumMod val="95000"/>
                  <a:lumOff val="5000"/>
                </a:schemeClr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r>
              <a:rPr lang="en-US" sz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Nearby 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complex has 48 units that is currently 100% occupied! Seller says the necessary sewer taps are available. </a:t>
            </a:r>
            <a:endParaRPr lang="en-US" sz="1200" dirty="0" smtClean="0">
              <a:solidFill>
                <a:schemeClr val="tx1">
                  <a:lumMod val="95000"/>
                  <a:lumOff val="5000"/>
                </a:schemeClr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endParaRPr lang="en-US" sz="1200" dirty="0">
              <a:solidFill>
                <a:schemeClr val="tx1">
                  <a:lumMod val="95000"/>
                  <a:lumOff val="5000"/>
                </a:schemeClr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r>
              <a:rPr lang="en-US" sz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Seller 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is MOTIVATED! Bring your offer today! Surveys, plans, </a:t>
            </a:r>
            <a:r>
              <a:rPr lang="en-US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etc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 are located in the documents section.</a:t>
            </a:r>
            <a:endParaRPr lang="en-US" sz="1200" dirty="0" smtClean="0">
              <a:solidFill>
                <a:schemeClr val="tx1">
                  <a:lumMod val="95000"/>
                  <a:lumOff val="5000"/>
                </a:schemeClr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7772400" cy="762000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7772400" cy="762000"/>
          </a:xfrm>
          <a:ln>
            <a:solidFill>
              <a:schemeClr val="bg1"/>
            </a:solidFill>
          </a:ln>
        </p:spPr>
        <p:txBody>
          <a:bodyPr>
            <a:noAutofit/>
          </a:bodyPr>
          <a:lstStyle/>
          <a:p>
            <a:r>
              <a:rPr lang="en-US" sz="26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Approved 72 unit apartment </a:t>
            </a:r>
            <a:r>
              <a:rPr lang="en-US" sz="26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complex!</a:t>
            </a:r>
            <a:br>
              <a:rPr lang="en-US" sz="26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</a:br>
            <a:r>
              <a:rPr lang="en-US" sz="26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Come </a:t>
            </a:r>
            <a:r>
              <a:rPr lang="en-US" sz="26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build your cash flow!</a:t>
            </a:r>
            <a:endParaRPr lang="en-US" sz="26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0" y="867488"/>
            <a:ext cx="3102502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0 Pidgeon 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Bay</a:t>
            </a:r>
          </a:p>
          <a:p>
            <a:pPr algn="ctr"/>
            <a:r>
              <a:rPr lang="en-US" sz="18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Summerville</a:t>
            </a:r>
            <a:r>
              <a:rPr lang="en-US" sz="18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, SC </a:t>
            </a:r>
            <a:r>
              <a:rPr lang="en-US" sz="18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29483</a:t>
            </a:r>
          </a:p>
          <a:p>
            <a:pPr algn="ctr"/>
            <a:endParaRPr lang="en-US" sz="1800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algn="ctr"/>
            <a:r>
              <a:rPr lang="en-US" sz="18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MLS# 14031662</a:t>
            </a:r>
          </a:p>
          <a:p>
            <a:pPr algn="ctr"/>
            <a:r>
              <a:rPr lang="en-US" sz="18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$547,500</a:t>
            </a:r>
            <a:endParaRPr lang="en-US" sz="18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0" y="9858345"/>
            <a:ext cx="7772400" cy="20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700" dirty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Charleston Real Estate Partners. </a:t>
            </a:r>
            <a:r>
              <a:rPr lang="en-US" sz="700" dirty="0" smtClean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LLC | </a:t>
            </a:r>
            <a:r>
              <a:rPr lang="en-US" sz="700" dirty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792 Folly Rd. C1 | Charleston, SC 29412</a:t>
            </a:r>
            <a:endParaRPr lang="en-US" sz="400" dirty="0">
              <a:solidFill>
                <a:schemeClr val="accent5">
                  <a:lumMod val="50000"/>
                </a:schemeClr>
              </a:solidFill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87954" y="9112191"/>
            <a:ext cx="7596493" cy="806658"/>
            <a:chOff x="57151" y="9112191"/>
            <a:chExt cx="7596493" cy="806658"/>
          </a:xfrm>
        </p:grpSpPr>
        <p:sp>
          <p:nvSpPr>
            <p:cNvPr id="12" name="Rectangle 11"/>
            <p:cNvSpPr/>
            <p:nvPr/>
          </p:nvSpPr>
          <p:spPr>
            <a:xfrm>
              <a:off x="852795" y="9179124"/>
              <a:ext cx="1985656" cy="61555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400" dirty="0">
                  <a:solidFill>
                    <a:schemeClr val="accent5">
                      <a:lumMod val="50000"/>
                    </a:schemeClr>
                  </a:solidFill>
                  <a:latin typeface="Microsoft Sans Serif" panose="020B0604020202020204" pitchFamily="34" charset="0"/>
                  <a:cs typeface="Microsoft Sans Serif" panose="020B0604020202020204" pitchFamily="34" charset="0"/>
                </a:rPr>
                <a:t>Lizzie H Ray </a:t>
              </a:r>
            </a:p>
            <a:p>
              <a:r>
                <a:rPr lang="en-US" sz="1000" dirty="0" smtClean="0">
                  <a:solidFill>
                    <a:schemeClr val="accent5">
                      <a:lumMod val="50000"/>
                    </a:schemeClr>
                  </a:solidFill>
                  <a:latin typeface="Microsoft Sans Serif" panose="020B0604020202020204" pitchFamily="34" charset="0"/>
                  <a:cs typeface="Microsoft Sans Serif" panose="020B0604020202020204" pitchFamily="34" charset="0"/>
                </a:rPr>
                <a:t>(</a:t>
              </a:r>
              <a:r>
                <a:rPr lang="en-US" sz="1000" dirty="0">
                  <a:solidFill>
                    <a:schemeClr val="accent5">
                      <a:lumMod val="50000"/>
                    </a:schemeClr>
                  </a:solidFill>
                  <a:latin typeface="Microsoft Sans Serif" panose="020B0604020202020204" pitchFamily="34" charset="0"/>
                  <a:cs typeface="Microsoft Sans Serif" panose="020B0604020202020204" pitchFamily="34" charset="0"/>
                </a:rPr>
                <a:t>843) 452-9298</a:t>
              </a:r>
            </a:p>
            <a:p>
              <a:r>
                <a:rPr lang="en-US" sz="1000" dirty="0" smtClean="0">
                  <a:solidFill>
                    <a:schemeClr val="accent5">
                      <a:lumMod val="50000"/>
                    </a:schemeClr>
                  </a:solidFill>
                  <a:latin typeface="Microsoft Sans Serif" panose="020B0604020202020204" pitchFamily="34" charset="0"/>
                  <a:cs typeface="Microsoft Sans Serif" panose="020B0604020202020204" pitchFamily="34" charset="0"/>
                </a:rPr>
                <a:t>lizzieray1122@gmail.com</a:t>
              </a:r>
            </a:p>
          </p:txBody>
        </p:sp>
        <p:pic>
          <p:nvPicPr>
            <p:cNvPr id="1026" name="Picture 2"/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20374"/>
            <a:stretch/>
          </p:blipFill>
          <p:spPr bwMode="auto">
            <a:xfrm>
              <a:off x="57151" y="9112191"/>
              <a:ext cx="795644" cy="74941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6" name="Group 15"/>
            <p:cNvGrpSpPr/>
            <p:nvPr/>
          </p:nvGrpSpPr>
          <p:grpSpPr>
            <a:xfrm>
              <a:off x="2838451" y="9150682"/>
              <a:ext cx="2057399" cy="768167"/>
              <a:chOff x="2857501" y="9087330"/>
              <a:chExt cx="2057399" cy="768167"/>
            </a:xfrm>
          </p:grpSpPr>
          <p:pic>
            <p:nvPicPr>
              <p:cNvPr id="1027" name="Picture 3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 bwMode="auto">
              <a:xfrm>
                <a:off x="3148463" y="9087330"/>
                <a:ext cx="1475474" cy="65166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3" name="Rectangle 12"/>
              <p:cNvSpPr/>
              <p:nvPr/>
            </p:nvSpPr>
            <p:spPr>
              <a:xfrm>
                <a:off x="2857501" y="9655442"/>
                <a:ext cx="2057399" cy="20005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700" dirty="0" smtClean="0">
                    <a:solidFill>
                      <a:schemeClr val="accent5">
                        <a:lumMod val="50000"/>
                      </a:schemeClr>
                    </a:solidFill>
                    <a:latin typeface="Microsoft Sans Serif" panose="020B0604020202020204" pitchFamily="34" charset="0"/>
                    <a:cs typeface="Microsoft Sans Serif" panose="020B0604020202020204" pitchFamily="34" charset="0"/>
                  </a:rPr>
                  <a:t>www.charlestonrealestategroup.com</a:t>
                </a:r>
                <a:endParaRPr lang="en-US" sz="700" dirty="0">
                  <a:solidFill>
                    <a:schemeClr val="accent5">
                      <a:lumMod val="50000"/>
                    </a:schemeClr>
                  </a:solidFill>
                  <a:latin typeface="Microsoft Sans Serif" panose="020B0604020202020204" pitchFamily="34" charset="0"/>
                  <a:cs typeface="Microsoft Sans Serif" panose="020B0604020202020204" pitchFamily="34" charset="0"/>
                </a:endParaRPr>
              </a:p>
            </p:txBody>
          </p:sp>
        </p:grpSp>
        <p:sp>
          <p:nvSpPr>
            <p:cNvPr id="19" name="Rectangle 18"/>
            <p:cNvSpPr/>
            <p:nvPr/>
          </p:nvSpPr>
          <p:spPr>
            <a:xfrm>
              <a:off x="4895850" y="9179124"/>
              <a:ext cx="1962150" cy="61555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r>
                <a:rPr lang="en-US" sz="1400" dirty="0" smtClean="0">
                  <a:solidFill>
                    <a:schemeClr val="accent5">
                      <a:lumMod val="50000"/>
                    </a:schemeClr>
                  </a:solidFill>
                  <a:latin typeface="Microsoft Sans Serif" panose="020B0604020202020204" pitchFamily="34" charset="0"/>
                  <a:cs typeface="Microsoft Sans Serif" panose="020B0604020202020204" pitchFamily="34" charset="0"/>
                </a:rPr>
                <a:t>Eric Draper</a:t>
              </a:r>
              <a:endParaRPr lang="en-US" sz="1400" dirty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endParaRPr>
            </a:p>
            <a:p>
              <a:pPr algn="r"/>
              <a:r>
                <a:rPr lang="en-US" sz="1000" dirty="0" smtClean="0">
                  <a:solidFill>
                    <a:schemeClr val="accent5">
                      <a:lumMod val="50000"/>
                    </a:schemeClr>
                  </a:solidFill>
                  <a:latin typeface="Microsoft Sans Serif" panose="020B0604020202020204" pitchFamily="34" charset="0"/>
                  <a:cs typeface="Microsoft Sans Serif" panose="020B0604020202020204" pitchFamily="34" charset="0"/>
                </a:rPr>
                <a:t>(843) 442-7118</a:t>
              </a:r>
              <a:endParaRPr lang="en-US" sz="1000" dirty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endParaRPr>
            </a:p>
            <a:p>
              <a:pPr algn="r"/>
              <a:r>
                <a:rPr lang="en-US" sz="1000" dirty="0">
                  <a:solidFill>
                    <a:schemeClr val="accent5">
                      <a:lumMod val="50000"/>
                    </a:schemeClr>
                  </a:solidFill>
                  <a:latin typeface="Microsoft Sans Serif" panose="020B0604020202020204" pitchFamily="34" charset="0"/>
                  <a:cs typeface="Microsoft Sans Serif" panose="020B0604020202020204" pitchFamily="34" charset="0"/>
                </a:rPr>
                <a:t>eric.draper@gmail.com</a:t>
              </a:r>
              <a:endParaRPr lang="en-US" sz="1000" dirty="0" smtClean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endParaRPr>
            </a:p>
          </p:txBody>
        </p:sp>
        <p:pic>
          <p:nvPicPr>
            <p:cNvPr id="20" name="Picture 2"/>
            <p:cNvPicPr>
              <a:picLocks noChangeAspect="1" noChangeArrowheads="1"/>
            </p:cNvPicPr>
            <p:nvPr/>
          </p:nvPicPr>
          <p:blipFill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0362" b="27368"/>
            <a:stretch/>
          </p:blipFill>
          <p:spPr bwMode="auto">
            <a:xfrm>
              <a:off x="6858000" y="9113823"/>
              <a:ext cx="795644" cy="74615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17" name="Picture 16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08" t="2033" r="1677" b="16013"/>
          <a:stretch/>
        </p:blipFill>
        <p:spPr>
          <a:xfrm>
            <a:off x="4476445" y="4419600"/>
            <a:ext cx="3172130" cy="2011829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1426025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188</Words>
  <Application>Microsoft Office PowerPoint</Application>
  <PresentationFormat>Custom</PresentationFormat>
  <Paragraphs>21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Approved 72 unit apartment complex! Come build your cash flow!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Gorgeously maintained home in Grand Oaks.</dc:title>
  <dc:creator>CVH360</dc:creator>
  <cp:lastModifiedBy>atp1313@gmail.com</cp:lastModifiedBy>
  <cp:revision>7</cp:revision>
  <dcterms:created xsi:type="dcterms:W3CDTF">2006-08-16T00:00:00Z</dcterms:created>
  <dcterms:modified xsi:type="dcterms:W3CDTF">2015-01-20T21:03:54Z</dcterms:modified>
</cp:coreProperties>
</file>