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47" d="100"/>
          <a:sy n="47" d="100"/>
        </p:scale>
        <p:origin x="2244" y="54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7772547" cy="497840"/>
          </a:xfrm>
          <a:noFill/>
          <a:effectLst/>
        </p:spPr>
        <p:txBody>
          <a:bodyPr anchor="ctr">
            <a:noAutofit/>
          </a:bodyPr>
          <a:lstStyle/>
          <a:p>
            <a:r>
              <a:rPr lang="en-US" sz="3500" b="1" i="1" dirty="0">
                <a:latin typeface="Century Gothic" panose="020B0502020202020204" pitchFamily="34" charset="0"/>
              </a:rPr>
              <a:t>Developers Wanted!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4155536" y="8508128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66800" y="8934670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57308" y="8993219"/>
            <a:ext cx="28025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8" y="7373863"/>
            <a:ext cx="2604030" cy="1463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63" y="7373863"/>
            <a:ext cx="2604030" cy="146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308" y="4892007"/>
            <a:ext cx="7457785" cy="2481856"/>
          </a:xfrm>
        </p:spPr>
        <p:txBody>
          <a:bodyPr anchor="ctr">
            <a:no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24 Lots on Lake Marion in Elloree SC</a:t>
            </a:r>
          </a:p>
          <a:p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Only 1 hour drive to Charleston / Summerville </a:t>
            </a:r>
          </a:p>
          <a:p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Gated Community with existing Boat ramp, Dock, </a:t>
            </a:r>
            <a:b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Picnic areas and Paved roads</a:t>
            </a:r>
          </a:p>
          <a:p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Large buildable lots</a:t>
            </a:r>
          </a:p>
          <a:p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 part of the next housing need here at the Lake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8" y="695364"/>
            <a:ext cx="7457785" cy="419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64990E-F2E2-44A8-8F92-300E3C22FA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7708"/>
          <a:stretch/>
        </p:blipFill>
        <p:spPr>
          <a:xfrm>
            <a:off x="8028514" y="4419898"/>
            <a:ext cx="3563945" cy="330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C92045-3F9A-4A1E-AE47-1AC9E91CAF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840" y="7373863"/>
            <a:ext cx="1950720" cy="146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3400961"/>
            <a:ext cx="77723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The Preserve | Elloree, SC 29047</a:t>
            </a:r>
          </a:p>
          <a:p>
            <a:pPr algn="ctr"/>
            <a:endParaRPr lang="en-US" sz="2800" b="1" dirty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2400" b="1" dirty="0">
                <a:ln w="3175"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Century Gothic" panose="020B0502020202020204" pitchFamily="34" charset="0"/>
              </a:rPr>
              <a:t>MLS# 17022681 | $495,000</a:t>
            </a:r>
            <a:endParaRPr lang="en-US" sz="1800" b="1" dirty="0">
              <a:ln w="3175">
                <a:solidFill>
                  <a:schemeClr val="bg1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5B850AA-F235-4FAC-81AE-5F07C2599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9075" y="8934670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395FC2-037E-4B00-A08E-445AD4250D3F}"/>
              </a:ext>
            </a:extLst>
          </p:cNvPr>
          <p:cNvSpPr/>
          <p:nvPr/>
        </p:nvSpPr>
        <p:spPr>
          <a:xfrm>
            <a:off x="4812526" y="8993219"/>
            <a:ext cx="28025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Susan Stroman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(803) 505-2674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thestromanteam@gmail.com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Premier Properties of the Carolinas </a:t>
            </a: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87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Developers Wanted!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70</cp:revision>
  <dcterms:created xsi:type="dcterms:W3CDTF">2006-08-16T00:00:00Z</dcterms:created>
  <dcterms:modified xsi:type="dcterms:W3CDTF">2018-10-02T16:52:57Z</dcterms:modified>
</cp:coreProperties>
</file>