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7772547" cy="497840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500" b="1" i="1" dirty="0">
                <a:latin typeface="Century Gothic" panose="020B0502020202020204" pitchFamily="34" charset="0"/>
              </a:rPr>
              <a:t>Builders / Investors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155536" y="8508128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66800" y="893467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7308" y="8993219"/>
            <a:ext cx="2802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" y="7373863"/>
            <a:ext cx="2604030" cy="146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63" y="7373863"/>
            <a:ext cx="2604030" cy="146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08" y="4892007"/>
            <a:ext cx="7457785" cy="2481856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Looking for the next Hot Spot to Invest?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Planned 24 Large Lots in a Gated Area on 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Lake Marion with in place dock, boat ramp,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Picnic area.  Only 40 mins from Volvo and just 5 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Miles from I95 and only 15 mins from I26.</a:t>
            </a:r>
          </a:p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</a:rPr>
              <a:t>Calhoun county water available. </a:t>
            </a: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" y="695364"/>
            <a:ext cx="7457785" cy="41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4990E-F2E2-44A8-8F92-300E3C22F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7708"/>
          <a:stretch/>
        </p:blipFill>
        <p:spPr>
          <a:xfrm>
            <a:off x="8028514" y="4419898"/>
            <a:ext cx="3563945" cy="330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C92045-3F9A-4A1E-AE47-1AC9E91CAF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7373863"/>
            <a:ext cx="195072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3400961"/>
            <a:ext cx="7772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The Preserve | Elloree, SC 29047</a:t>
            </a:r>
          </a:p>
          <a:p>
            <a:pPr algn="ctr"/>
            <a:endParaRPr lang="en-US" sz="2800" b="1" dirty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MLS# 17022681 | $495,000</a:t>
            </a:r>
            <a:endParaRPr lang="en-US" sz="1800" b="1" dirty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5B850AA-F235-4FAC-81AE-5F07C259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075" y="893467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395FC2-037E-4B00-A08E-445AD4250D3F}"/>
              </a:ext>
            </a:extLst>
          </p:cNvPr>
          <p:cNvSpPr/>
          <p:nvPr/>
        </p:nvSpPr>
        <p:spPr>
          <a:xfrm>
            <a:off x="4812526" y="8993219"/>
            <a:ext cx="2802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Susan Stroman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(803) 505-2674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thestromanteam@gmail.com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Premier Properties of the Carolinas 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116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Builders / Investors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71</cp:revision>
  <dcterms:created xsi:type="dcterms:W3CDTF">2006-08-16T00:00:00Z</dcterms:created>
  <dcterms:modified xsi:type="dcterms:W3CDTF">2018-11-08T15:31:26Z</dcterms:modified>
</cp:coreProperties>
</file>