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yourhomeincharleston.com/" TargetMode="External"/><Relationship Id="rId4" Type="http://schemas.openxmlformats.org/officeDocument/2006/relationships/hyperlink" Target="mailto:donnaa@agentownedrealt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10001" y="152400"/>
            <a:ext cx="3810000" cy="2666999"/>
          </a:xfrm>
        </p:spPr>
        <p:txBody>
          <a:bodyPr anchor="t">
            <a:noAutofit/>
          </a:bodyPr>
          <a:lstStyle/>
          <a:p>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0 Providence Circle</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Covenant Preserve</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Awendaw, SC 29429</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14027131</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$404,486</a:t>
            </a:r>
            <a:endParaRPr lang="en-US" sz="140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52400" y="4724400"/>
            <a:ext cx="3426615" cy="4212848"/>
          </a:xfrm>
        </p:spPr>
        <p:txBody>
          <a:bodyPr anchor="ctr">
            <a:noAutofit/>
          </a:bodyPr>
          <a:lstStyle/>
          <a:p>
            <a:r>
              <a:rPr lang="en-US" sz="1400" dirty="0" smtClean="0">
                <a:solidFill>
                  <a:schemeClr val="tx1"/>
                </a:solidFill>
                <a:latin typeface="Georgia" panose="02040502050405020303" pitchFamily="18" charset="0"/>
                <a:cs typeface="Microsoft Sans Serif" panose="020B0604020202020204" pitchFamily="34" charset="0"/>
              </a:rPr>
              <a:t>Lot </a:t>
            </a:r>
            <a:r>
              <a:rPr lang="en-US" sz="1400" dirty="0">
                <a:solidFill>
                  <a:schemeClr val="tx1"/>
                </a:solidFill>
                <a:latin typeface="Georgia" panose="02040502050405020303" pitchFamily="18" charset="0"/>
                <a:cs typeface="Microsoft Sans Serif" panose="020B0604020202020204" pitchFamily="34" charset="0"/>
              </a:rPr>
              <a:t>3 is set on a small pond in a Natural Setting. It is one of 8 lots in the community. You can purchase the land sold separately under MLS# 1426636 and have your choice to build the attached, proposed construction plan or choose from other floor plans available. You can also opt to use your own builder. This is your chance to own a Brand New Home in a serene setting yet close to everything Mt. Pleasant has to offer! This will NOT be a cookie cutter community. There is NO HOA FEE! There are plans for 2 county parks to be within 1 mile. One of which will provide a community, Deep Water Dock!</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52401" y="152400"/>
            <a:ext cx="3426614" cy="45720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37248"/>
            <a:ext cx="2543810"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Donna </a:t>
            </a:r>
            <a:r>
              <a:rPr lang="en-US" sz="1600" b="1" dirty="0" err="1">
                <a:latin typeface="Georgia" panose="02040502050405020303" pitchFamily="18" charset="0"/>
                <a:cs typeface="Microsoft Sans Serif" panose="020B0604020202020204" pitchFamily="34" charset="0"/>
              </a:rPr>
              <a:t>Andreano</a:t>
            </a:r>
            <a:endParaRPr lang="en-US" sz="1600" b="1"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rPr>
              <a:t>843-256-3348</a:t>
            </a:r>
          </a:p>
          <a:p>
            <a:pPr algn="ctr"/>
            <a:r>
              <a:rPr lang="en-US" sz="1200" dirty="0" smtClean="0">
                <a:latin typeface="Georgia" panose="02040502050405020303" pitchFamily="18" charset="0"/>
                <a:cs typeface="Microsoft Sans Serif" panose="020B0604020202020204" pitchFamily="34" charset="0"/>
                <a:hlinkClick r:id="rId4"/>
              </a:rPr>
              <a:t>donnaa@agentownedrealty.com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hlinkClick r:id="rId5"/>
              </a:rPr>
              <a:t>www.yourhomeincharleston.com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3810000" y="3048000"/>
            <a:ext cx="3841750"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smtClean="0">
                <a:solidFill>
                  <a:schemeClr val="tx1"/>
                </a:solidFill>
                <a:latin typeface="Gabriola" panose="04040605051002020D02" pitchFamily="82" charset="0"/>
              </a:rPr>
              <a:t>Price </a:t>
            </a:r>
            <a:r>
              <a:rPr lang="en-US" i="1" dirty="0">
                <a:solidFill>
                  <a:schemeClr val="tx1"/>
                </a:solidFill>
                <a:latin typeface="Gabriola" panose="04040605051002020D02" pitchFamily="82" charset="0"/>
              </a:rPr>
              <a:t>includes the Lot </a:t>
            </a:r>
            <a:r>
              <a:rPr lang="en-US" i="1" dirty="0" smtClean="0">
                <a:solidFill>
                  <a:schemeClr val="tx1"/>
                </a:solidFill>
                <a:latin typeface="Gabriola" panose="04040605051002020D02" pitchFamily="82" charset="0"/>
              </a:rPr>
              <a:t>&amp; the </a:t>
            </a:r>
            <a:r>
              <a:rPr lang="en-US" i="1" dirty="0">
                <a:solidFill>
                  <a:schemeClr val="tx1"/>
                </a:solidFill>
                <a:latin typeface="Gabriola" panose="04040605051002020D02" pitchFamily="82" charset="0"/>
              </a:rPr>
              <a:t>Proposed Construction Home!</a:t>
            </a:r>
          </a:p>
        </p:txBody>
      </p:sp>
      <p:sp>
        <p:nvSpPr>
          <p:cNvPr id="8" name="Rectangle 7"/>
          <p:cNvSpPr/>
          <p:nvPr/>
        </p:nvSpPr>
        <p:spPr>
          <a:xfrm>
            <a:off x="-3733800" y="2819400"/>
            <a:ext cx="3619500" cy="584775"/>
          </a:xfrm>
          <a:prstGeom prst="rect">
            <a:avLst/>
          </a:prstGeom>
        </p:spPr>
        <p:txBody>
          <a:bodyPr wrap="square">
            <a:spAutoFit/>
          </a:bodyPr>
          <a:lstStyle/>
          <a:p>
            <a:r>
              <a:rPr lang="en-US" sz="3200" b="1" i="1" dirty="0" smtClean="0">
                <a:effectLst>
                  <a:outerShdw blurRad="38100" dist="38100" dir="2700000" algn="tl">
                    <a:srgbClr val="FF0000">
                      <a:alpha val="66000"/>
                    </a:srgbClr>
                  </a:outerShdw>
                </a:effectLst>
                <a:latin typeface="Gabriola" panose="04040605051002020D02" pitchFamily="82" charset="0"/>
              </a:rPr>
              <a:t>Better Than New! </a:t>
            </a:r>
            <a:endParaRPr lang="en-US" sz="3200" b="1" i="1" dirty="0">
              <a:effectLst>
                <a:outerShdw blurRad="38100" dist="38100" dir="2700000" algn="tl">
                  <a:srgbClr val="FF0000">
                    <a:alpha val="66000"/>
                  </a:srgbClr>
                </a:outerShdw>
              </a:effectLst>
              <a:latin typeface="Gabriola" panose="04040605051002020D02" pitchFamily="82" charset="0"/>
            </a:endParaRPr>
          </a:p>
        </p:txBody>
      </p:sp>
      <p:pic>
        <p:nvPicPr>
          <p:cNvPr id="25"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193387" y="4391943"/>
            <a:ext cx="3426613" cy="45186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165</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0 Providence Circle  Covenant Preserve Awendaw, SC 29429  MLS# 14027131  $404,486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24</cp:revision>
  <dcterms:created xsi:type="dcterms:W3CDTF">2006-08-16T00:00:00Z</dcterms:created>
  <dcterms:modified xsi:type="dcterms:W3CDTF">2015-02-05T16:58:58Z</dcterms:modified>
</cp:coreProperties>
</file>