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2214" y="-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mailto:caprice@caresrealestate.com" TargetMode="External"/><Relationship Id="rId7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"/>
            <a:ext cx="7772400" cy="67056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Water and Golf Course Views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2000"/>
            <a:ext cx="5105400" cy="3981450"/>
          </a:xfrm>
        </p:spPr>
        <p:txBody>
          <a:bodyPr anchor="ctr">
            <a:noAutofit/>
          </a:bodyPr>
          <a:lstStyle/>
          <a:p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Stunning golf course views of 15th and 16th fairways at the award winning Links at Stono </a:t>
            </a:r>
            <a:r>
              <a:rPr lang="en-US" sz="19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Ferry.</a:t>
            </a:r>
          </a:p>
          <a:p>
            <a:endParaRPr lang="en-US" sz="1900" dirty="0">
              <a:solidFill>
                <a:schemeClr val="tx1"/>
              </a:solidFill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Lovely </a:t>
            </a:r>
            <a:r>
              <a:rPr lang="en-US" sz="19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half-acre </a:t>
            </a:r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lot on a quiet </a:t>
            </a:r>
            <a:r>
              <a:rPr lang="en-US" sz="19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cul-de-sac </a:t>
            </a:r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in the Stono Ferry community.  Amenities include junior </a:t>
            </a:r>
            <a:r>
              <a:rPr lang="en-US" sz="1900" dirty="0" err="1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olympic</a:t>
            </a:r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</a:t>
            </a:r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pool, playground, polo fields, and is home of the Charleston Cup Steeple Chase. </a:t>
            </a:r>
            <a:endParaRPr lang="en-US" sz="1900" dirty="0" smtClean="0">
              <a:solidFill>
                <a:schemeClr val="tx1"/>
              </a:solidFill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endParaRPr lang="en-US" sz="1900" dirty="0">
              <a:solidFill>
                <a:schemeClr val="tx1"/>
              </a:solidFill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900" dirty="0" smtClean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Buyer </a:t>
            </a:r>
            <a:r>
              <a:rPr lang="en-US" sz="1900" dirty="0">
                <a:solidFill>
                  <a:schemeClr val="tx1"/>
                </a:solidFill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to pay transfer fee of 1/4% of purchase price at closing.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618" y="9401175"/>
            <a:ext cx="1685925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03324" y="8685133"/>
            <a:ext cx="4587875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Caprice Atterbury</a:t>
            </a:r>
            <a:endParaRPr lang="en-US" sz="1800" b="1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i="1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Broker-in-Charge</a:t>
            </a:r>
            <a:endParaRPr lang="en-US" sz="1600" i="1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Complete Action Real Estate Services, Inc.</a:t>
            </a:r>
          </a:p>
          <a:p>
            <a:r>
              <a:rPr lang="en-US" sz="1600" dirty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843-425-9817 </a:t>
            </a:r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- Mobile</a:t>
            </a:r>
            <a:endParaRPr lang="en-US" sz="16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  <a:p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  <a:hlinkClick r:id="rId3"/>
              </a:rPr>
              <a:t>caprice@caresrealestate.com</a:t>
            </a:r>
            <a:r>
              <a:rPr lang="en-US" sz="1600" dirty="0" smtClean="0">
                <a:latin typeface="Microsoft Sans Serif" panose="020B0604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 </a:t>
            </a:r>
            <a:endParaRPr lang="en-US" sz="1200" dirty="0">
              <a:latin typeface="Microsoft Sans Serif" panose="020B0604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762000"/>
            <a:ext cx="1965960" cy="147447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6"/>
          <a:stretch/>
        </p:blipFill>
        <p:spPr>
          <a:xfrm>
            <a:off x="5562600" y="7673340"/>
            <a:ext cx="1965960" cy="147447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2489835"/>
            <a:ext cx="1965960" cy="147447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4217670"/>
            <a:ext cx="1965960" cy="147447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088" b="21588"/>
          <a:stretch/>
        </p:blipFill>
        <p:spPr>
          <a:xfrm>
            <a:off x="5562600" y="5945505"/>
            <a:ext cx="1965960" cy="1474470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128" y="762000"/>
            <a:ext cx="4657544" cy="3493158"/>
          </a:xfrm>
          <a:prstGeom prst="ellipse">
            <a:avLst/>
          </a:prstGeom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3" name="Plaque 12"/>
          <p:cNvSpPr/>
          <p:nvPr/>
        </p:nvSpPr>
        <p:spPr>
          <a:xfrm>
            <a:off x="775281" y="3679907"/>
            <a:ext cx="3707239" cy="892093"/>
          </a:xfrm>
          <a:prstGeom prst="plaqu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Saint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Ann Lane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Stono Ferry - Rural West Ashley</a:t>
            </a:r>
          </a:p>
          <a:p>
            <a:pPr algn="ctr"/>
            <a:r>
              <a:rPr lang="it-IT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1215299 - $160,000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685132"/>
            <a:ext cx="1085110" cy="1354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962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Water and Golf Course Views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Ready to Build Lot in Golf Community</dc:title>
  <dc:creator>CVH360</dc:creator>
  <cp:lastModifiedBy>atp1313@gmail.com</cp:lastModifiedBy>
  <cp:revision>5</cp:revision>
  <dcterms:created xsi:type="dcterms:W3CDTF">2006-08-16T00:00:00Z</dcterms:created>
  <dcterms:modified xsi:type="dcterms:W3CDTF">2014-10-29T15:27:36Z</dcterms:modified>
</cp:coreProperties>
</file>