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9696"/>
    <a:srgbClr val="C0C0C0"/>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384" y="-11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7/9/2014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7696200"/>
            <a:ext cx="7772400" cy="2362200"/>
          </a:xfrm>
          <a:prstGeom prst="rect">
            <a:avLst/>
          </a:prstGeom>
          <a:blipFill dpi="0" rotWithShape="1">
            <a:blip r:embed="rId2"/>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0" y="-21336"/>
            <a:ext cx="7772400" cy="630936"/>
          </a:xfrm>
          <a:prstGeom prst="rect">
            <a:avLst/>
          </a:prstGeom>
          <a:solidFill>
            <a:srgbClr val="B2B2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03504"/>
            <a:ext cx="7772400" cy="3818549"/>
          </a:xfrm>
          <a:prstGeom prst="rect">
            <a:avLst/>
          </a:prstGeom>
        </p:spPr>
      </p:pic>
      <p:sp>
        <p:nvSpPr>
          <p:cNvPr id="3" name="Subtitle 2"/>
          <p:cNvSpPr>
            <a:spLocks noGrp="1"/>
          </p:cNvSpPr>
          <p:nvPr>
            <p:ph type="subTitle" idx="1"/>
          </p:nvPr>
        </p:nvSpPr>
        <p:spPr>
          <a:xfrm>
            <a:off x="0" y="4422053"/>
            <a:ext cx="7772400" cy="3213419"/>
          </a:xfrm>
        </p:spPr>
        <p:txBody>
          <a:bodyPr anchor="ctr">
            <a:normAutofit/>
          </a:bodyPr>
          <a:lstStyle/>
          <a:p>
            <a:pPr fontAlgn="base"/>
            <a:r>
              <a:rPr lang="en-US" sz="1800" b="1" dirty="0"/>
              <a:t>Commercial Frontage Land for </a:t>
            </a:r>
            <a:r>
              <a:rPr lang="en-US" sz="1800" b="1" dirty="0" smtClean="0"/>
              <a:t>Sale</a:t>
            </a:r>
          </a:p>
          <a:p>
            <a:pPr fontAlgn="base"/>
            <a:r>
              <a:rPr lang="en-US" sz="1800" b="1" dirty="0" smtClean="0"/>
              <a:t>Prime </a:t>
            </a:r>
            <a:r>
              <a:rPr lang="en-US" sz="1800" b="1" dirty="0"/>
              <a:t>Retail/Office Land ready for development</a:t>
            </a:r>
            <a:r>
              <a:rPr lang="en-US" sz="1800" b="1" dirty="0" smtClean="0"/>
              <a:t>.</a:t>
            </a:r>
          </a:p>
          <a:p>
            <a:pPr fontAlgn="base"/>
            <a:endParaRPr lang="en-US" sz="1200" dirty="0" smtClean="0"/>
          </a:p>
          <a:p>
            <a:r>
              <a:rPr lang="en-US" sz="1400" dirty="0" smtClean="0"/>
              <a:t>Sewer/Water </a:t>
            </a:r>
            <a:r>
              <a:rPr lang="en-US" sz="1400" dirty="0"/>
              <a:t>and Power are available and this site is shovel ready. Contiguous to well-established apartment complex and residential subdivisions, this property is prime for a developer representing retail and professional service tenants. Proposed site plans are available. Multiple commercial scenarios exist for your review. Potential for a traffic light to be installed on Savannah Highway (17 South). Presently zoned Planned Unit Development by the City of Charleston and approved for mixed-use development (Multi-Family Prohibited). The Flood Zone is AE with appropriate drainage. This area has an excellent freeway system with 1,760 lineal feet of frontage along Savannah Highway and 78.32 lineal feet of frontage along Bonanza Road. Next door to Ponderosa residential community.</a:t>
            </a:r>
          </a:p>
        </p:txBody>
      </p:sp>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8001000" y="7543800"/>
            <a:ext cx="2987040" cy="60350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05065" y="-21336"/>
            <a:ext cx="1969008" cy="445008"/>
          </a:xfrm>
          <a:prstGeom prst="rect">
            <a:avLst/>
          </a:prstGeom>
          <a:ln>
            <a:noFill/>
          </a:ln>
          <a:effectLst>
            <a:softEdge rad="25400"/>
          </a:effectLst>
        </p:spPr>
      </p:pic>
      <p:pic>
        <p:nvPicPr>
          <p:cNvPr id="11" name="Picture 10"/>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837730" y="7696200"/>
            <a:ext cx="3934670" cy="2362200"/>
          </a:xfrm>
          <a:prstGeom prst="rect">
            <a:avLst/>
          </a:prstGeom>
        </p:spPr>
      </p:pic>
      <p:sp>
        <p:nvSpPr>
          <p:cNvPr id="8" name="Rectangle 7"/>
          <p:cNvSpPr/>
          <p:nvPr/>
        </p:nvSpPr>
        <p:spPr>
          <a:xfrm>
            <a:off x="30480" y="8000137"/>
            <a:ext cx="3720890" cy="1615827"/>
          </a:xfrm>
          <a:prstGeom prst="rect">
            <a:avLst/>
          </a:prstGeom>
        </p:spPr>
        <p:txBody>
          <a:bodyPr wrap="none">
            <a:spAutoFit/>
          </a:bodyPr>
          <a:lstStyle/>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Acres: 19</a:t>
            </a: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Address: SAVANNAH HWY</a:t>
            </a: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Area: CHS-</a:t>
            </a:r>
            <a:r>
              <a:rPr lang="en-US" sz="1100" dirty="0" err="1">
                <a:solidFill>
                  <a:schemeClr val="bg1"/>
                </a:solidFill>
                <a:effectLst>
                  <a:outerShdw blurRad="38100" dist="38100" dir="2700000" algn="tl">
                    <a:srgbClr val="000000">
                      <a:alpha val="43137"/>
                    </a:srgbClr>
                  </a:outerShdw>
                </a:effectLst>
                <a:latin typeface="Eras Demi ITC" panose="020B0805030504020804" pitchFamily="34" charset="0"/>
              </a:rPr>
              <a:t>W.Ashley</a:t>
            </a:r>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 outside I-526 to </a:t>
            </a:r>
            <a:r>
              <a:rPr lang="en-US" sz="1100" dirty="0" err="1">
                <a:solidFill>
                  <a:schemeClr val="bg1"/>
                </a:solidFill>
                <a:effectLst>
                  <a:outerShdw blurRad="38100" dist="38100" dir="2700000" algn="tl">
                    <a:srgbClr val="000000">
                      <a:alpha val="43137"/>
                    </a:srgbClr>
                  </a:outerShdw>
                </a:effectLst>
                <a:latin typeface="Eras Demi ITC" panose="020B0805030504020804" pitchFamily="34" charset="0"/>
              </a:rPr>
              <a:t>Rantowles</a:t>
            </a:r>
            <a:endParaRPr lang="en-US" sz="1100" dirty="0">
              <a:solidFill>
                <a:schemeClr val="bg1"/>
              </a:solidFill>
              <a:effectLst>
                <a:outerShdw blurRad="38100" dist="38100" dir="2700000" algn="tl">
                  <a:srgbClr val="000000">
                    <a:alpha val="43137"/>
                  </a:srgbClr>
                </a:outerShdw>
              </a:effectLst>
              <a:latin typeface="Eras Demi ITC" panose="020B0805030504020804" pitchFamily="34" charset="0"/>
            </a:endParaRP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Category: details</a:t>
            </a: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City: CHARLESTON</a:t>
            </a: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County: Charleston</a:t>
            </a: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Listing ID: 1400572</a:t>
            </a: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Listing Price: $3,230,000</a:t>
            </a: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Property Name: HIGHWAY 17 S INVESTMENTS LAND</a:t>
            </a:r>
            <a:endParaRPr lang="en-US" sz="700" dirty="0">
              <a:solidFill>
                <a:schemeClr val="bg1"/>
              </a:solidFill>
              <a:effectLst>
                <a:outerShdw blurRad="38100" dist="38100" dir="2700000" algn="tl">
                  <a:srgbClr val="000000">
                    <a:alpha val="43137"/>
                  </a:srgbClr>
                </a:outerShdw>
              </a:effectLst>
              <a:latin typeface="Eras Demi ITC" panose="020B0805030504020804" pitchFamily="34" charset="0"/>
            </a:endParaRPr>
          </a:p>
        </p:txBody>
      </p:sp>
      <p:sp>
        <p:nvSpPr>
          <p:cNvPr id="13" name="Rectangle 12"/>
          <p:cNvSpPr/>
          <p:nvPr/>
        </p:nvSpPr>
        <p:spPr>
          <a:xfrm>
            <a:off x="0" y="7635472"/>
            <a:ext cx="7772400" cy="6072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21336"/>
            <a:ext cx="5102102" cy="630936"/>
          </a:xfrm>
        </p:spPr>
        <p:txBody>
          <a:bodyPr anchor="t">
            <a:noAutofit/>
          </a:bodyPr>
          <a:lstStyle/>
          <a:p>
            <a:r>
              <a:rPr lang="en-US" sz="1800" dirty="0" smtClean="0">
                <a:solidFill>
                  <a:schemeClr val="bg1"/>
                </a:solidFill>
                <a:effectLst>
                  <a:outerShdw blurRad="38100" dist="38100" dir="2700000" algn="tl">
                    <a:srgbClr val="000000">
                      <a:alpha val="43137"/>
                    </a:srgbClr>
                  </a:outerShdw>
                </a:effectLst>
                <a:latin typeface="Eras Demi ITC" panose="020B0805030504020804" pitchFamily="34" charset="0"/>
              </a:rPr>
              <a:t>PRIME SAVANNAH HIGHWAY SITE</a:t>
            </a:r>
            <a:br>
              <a:rPr lang="en-US" sz="1800" dirty="0" smtClean="0">
                <a:solidFill>
                  <a:schemeClr val="bg1"/>
                </a:solidFill>
                <a:effectLst>
                  <a:outerShdw blurRad="38100" dist="38100" dir="2700000" algn="tl">
                    <a:srgbClr val="000000">
                      <a:alpha val="43137"/>
                    </a:srgbClr>
                  </a:outerShdw>
                </a:effectLst>
                <a:latin typeface="Eras Demi ITC" panose="020B0805030504020804" pitchFamily="34" charset="0"/>
              </a:rPr>
            </a:br>
            <a:r>
              <a:rPr lang="en-US" sz="1800" dirty="0" smtClean="0">
                <a:solidFill>
                  <a:schemeClr val="bg1"/>
                </a:solidFill>
                <a:effectLst>
                  <a:outerShdw blurRad="38100" dist="38100" dir="2700000" algn="tl">
                    <a:srgbClr val="000000">
                      <a:alpha val="43137"/>
                    </a:srgbClr>
                  </a:outerShdw>
                </a:effectLst>
                <a:latin typeface="Eras Demi ITC" panose="020B0805030504020804" pitchFamily="34" charset="0"/>
              </a:rPr>
              <a:t>READY </a:t>
            </a:r>
            <a:r>
              <a:rPr lang="en-US" sz="1800" dirty="0">
                <a:solidFill>
                  <a:schemeClr val="bg1"/>
                </a:solidFill>
                <a:effectLst>
                  <a:outerShdw blurRad="38100" dist="38100" dir="2700000" algn="tl">
                    <a:srgbClr val="000000">
                      <a:alpha val="43137"/>
                    </a:srgbClr>
                  </a:outerShdw>
                </a:effectLst>
                <a:latin typeface="Eras Demi ITC" panose="020B0805030504020804" pitchFamily="34" charset="0"/>
              </a:rPr>
              <a:t>FOR DEVELOPMENT</a:t>
            </a:r>
          </a:p>
        </p:txBody>
      </p:sp>
    </p:spTree>
    <p:extLst>
      <p:ext uri="{BB962C8B-B14F-4D97-AF65-F5344CB8AC3E}">
        <p14:creationId xmlns:p14="http://schemas.microsoft.com/office/powerpoint/2010/main" val="3070418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TotalTime>
  <Words>181</Words>
  <Application>Microsoft Office PowerPoint</Application>
  <PresentationFormat>Custom</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PRIME SAVANNAH HIGHWAY SITE READY FOR DEVELOPMENT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Turnkey Investment Property 100% Occupied</dc:title>
  <dc:creator>CVH360</dc:creator>
  <cp:lastModifiedBy>atp1313@gmail.com</cp:lastModifiedBy>
  <cp:revision>11</cp:revision>
  <dcterms:created xsi:type="dcterms:W3CDTF">2006-08-16T00:00:00Z</dcterms:created>
  <dcterms:modified xsi:type="dcterms:W3CDTF">2014-07-09T20:52:50Z</dcterms:modified>
</cp:coreProperties>
</file>