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84" y="44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microsoft.com/office/2007/relationships/hdphoto" Target="../media/hdphoto2.wdp"/><Relationship Id="rId4" Type="http://schemas.openxmlformats.org/officeDocument/2006/relationships/image" Target="../media/image3.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422053"/>
            <a:ext cx="7772400" cy="3213419"/>
          </a:xfrm>
        </p:spPr>
        <p:txBody>
          <a:bodyPr anchor="ctr">
            <a:normAutofit/>
          </a:bodyPr>
          <a:lstStyle/>
          <a:p>
            <a:pPr fontAlgn="base"/>
            <a:r>
              <a:rPr lang="en-US" sz="1800" b="1" dirty="0"/>
              <a:t>Commercial Frontage Land for </a:t>
            </a:r>
            <a:r>
              <a:rPr lang="en-US" sz="1800" b="1" dirty="0" smtClean="0"/>
              <a:t>Sale</a:t>
            </a:r>
          </a:p>
          <a:p>
            <a:pPr fontAlgn="base"/>
            <a:r>
              <a:rPr lang="en-US" sz="1800" b="1" dirty="0" smtClean="0"/>
              <a:t>Prime </a:t>
            </a:r>
            <a:r>
              <a:rPr lang="en-US" sz="1800" b="1" dirty="0"/>
              <a:t>Retail/Office Land ready for development</a:t>
            </a:r>
            <a:r>
              <a:rPr lang="en-US" sz="1800" b="1" dirty="0" smtClean="0"/>
              <a:t>.</a:t>
            </a:r>
          </a:p>
          <a:p>
            <a:pPr fontAlgn="base"/>
            <a:endParaRPr lang="en-US" sz="1200" dirty="0" smtClean="0"/>
          </a:p>
          <a:p>
            <a:r>
              <a:rPr lang="en-US" sz="1400" dirty="0" smtClean="0"/>
              <a:t>Sewer/Water </a:t>
            </a:r>
            <a:r>
              <a:rPr lang="en-US" sz="1400" dirty="0"/>
              <a:t>and Power are available and this site is shovel ready. Contiguous to well-established apartment complex and residential subdivisions, this property is prime for a developer representing retail and professional service tenants. Proposed site plans are available. Multiple commercial scenarios exist for your review. Potential for a traffic light to be installed on Savannah Highway (17 South). Presently zoned Planned Unit Development by the City of Charleston and approved for mixed-use development (Multi-Family Prohibited). The Flood Zone is AE with appropriate drainage. This area has an excellent freeway system with 1,760 lineal feet of frontage along Savannah Highway and 78.32 lineal feet of frontage along Bonanza Road. Next door to Ponderosa residential community.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8000137"/>
            <a:ext cx="3720890" cy="1615827"/>
          </a:xfrm>
          <a:prstGeom prst="rect">
            <a:avLst/>
          </a:prstGeom>
        </p:spPr>
        <p:txBody>
          <a:bodyPr wrap="none">
            <a:spAutoFit/>
          </a:bodyPr>
          <a:lstStyle/>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Acres: </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5.35</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Address: SAVANNAH HWY</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Area: CHS-</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W.Ashley</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outside I-526 to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Rantowles</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City: CHARLESTON</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ID: 1400572</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Price: </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$200k/Acre</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Property Name: HIGHWAY 17 S INVESTMENTS LAND</a:t>
            </a:r>
            <a:endParaRPr lang="en-US" sz="7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1336"/>
            <a:ext cx="5102102" cy="630936"/>
          </a:xfrm>
        </p:spPr>
        <p:txBody>
          <a:bodyPr anchor="t">
            <a:noAutofit/>
          </a:bodyPr>
          <a:lstStyle/>
          <a:p>
            <a:r>
              <a:rPr lang="en-US" sz="1800" dirty="0" smtClean="0">
                <a:solidFill>
                  <a:schemeClr val="bg1"/>
                </a:solidFill>
                <a:effectLst>
                  <a:outerShdw blurRad="38100" dist="38100" dir="2700000" algn="tl">
                    <a:srgbClr val="000000">
                      <a:alpha val="43137"/>
                    </a:srgbClr>
                  </a:outerShdw>
                </a:effectLst>
                <a:latin typeface="Eras Demi ITC" panose="020B0805030504020804" pitchFamily="34" charset="0"/>
              </a:rPr>
              <a:t>PRIME SAVANNAH HIGHWAY SITE</a:t>
            </a:r>
            <a:br>
              <a:rPr lang="en-US" sz="18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1800" dirty="0" smtClean="0">
                <a:solidFill>
                  <a:schemeClr val="bg1"/>
                </a:solidFill>
                <a:effectLst>
                  <a:outerShdw blurRad="38100" dist="38100" dir="2700000" algn="tl">
                    <a:srgbClr val="000000">
                      <a:alpha val="43137"/>
                    </a:srgbClr>
                  </a:outerShdw>
                </a:effectLst>
                <a:latin typeface="Eras Demi ITC" panose="020B0805030504020804" pitchFamily="34" charset="0"/>
              </a:rPr>
              <a:t>READY </a:t>
            </a:r>
            <a:r>
              <a:rPr lang="en-US" sz="1800" dirty="0">
                <a:solidFill>
                  <a:schemeClr val="bg1"/>
                </a:solidFill>
                <a:effectLst>
                  <a:outerShdw blurRad="38100" dist="38100" dir="2700000" algn="tl">
                    <a:srgbClr val="000000">
                      <a:alpha val="43137"/>
                    </a:srgbClr>
                  </a:outerShdw>
                </a:effectLst>
                <a:latin typeface="Eras Demi ITC" panose="020B0805030504020804" pitchFamily="34" charset="0"/>
              </a:rPr>
              <a:t>FOR DEVELOPMENT</a:t>
            </a:r>
          </a:p>
        </p:txBody>
      </p:sp>
      <p:grpSp>
        <p:nvGrpSpPr>
          <p:cNvPr id="23" name="Group 22"/>
          <p:cNvGrpSpPr/>
          <p:nvPr/>
        </p:nvGrpSpPr>
        <p:grpSpPr>
          <a:xfrm>
            <a:off x="25834" y="685800"/>
            <a:ext cx="7720732" cy="3657600"/>
            <a:chOff x="29284" y="685800"/>
            <a:chExt cx="7720732" cy="3657600"/>
          </a:xfrm>
        </p:grpSpPr>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13248" t="2117" r="8821" b="2117"/>
            <a:stretch/>
          </p:blipFill>
          <p:spPr>
            <a:xfrm>
              <a:off x="1691640" y="685800"/>
              <a:ext cx="6058376" cy="3657600"/>
            </a:xfrm>
            <a:prstGeom prst="rect">
              <a:avLst/>
            </a:prstGeom>
            <a:ln>
              <a:solidFill>
                <a:schemeClr val="tx1"/>
              </a:solidFill>
            </a:ln>
          </p:spPr>
        </p:pic>
        <p:pic>
          <p:nvPicPr>
            <p:cNvPr id="5" name="Picture 4"/>
            <p:cNvPicPr>
              <a:picLocks noChangeAspect="1"/>
            </p:cNvPicPr>
            <p:nvPr/>
          </p:nvPicPr>
          <p:blipFill>
            <a:blip r:embed="rId7">
              <a:extLst>
                <a:ext uri="{BEBA8EAE-BF5A-486C-A8C5-ECC9F3942E4B}">
                  <a14:imgProps xmlns:a14="http://schemas.microsoft.com/office/drawing/2010/main">
                    <a14:imgLayer r:embed="rId8">
                      <a14:imgEffect>
                        <a14:brightnessContrast bright="20000"/>
                      </a14:imgEffect>
                    </a14:imgLayer>
                  </a14:imgProps>
                </a:ext>
                <a:ext uri="{28A0092B-C50C-407E-A947-70E740481C1C}">
                  <a14:useLocalDpi xmlns:a14="http://schemas.microsoft.com/office/drawing/2010/main" val="0"/>
                </a:ext>
              </a:extLst>
            </a:blip>
            <a:stretch>
              <a:fillRect/>
            </a:stretch>
          </p:blipFill>
          <p:spPr>
            <a:xfrm>
              <a:off x="29284" y="2209800"/>
              <a:ext cx="1600200" cy="2133600"/>
            </a:xfrm>
            <a:prstGeom prst="rect">
              <a:avLst/>
            </a:prstGeom>
            <a:ln>
              <a:solidFill>
                <a:schemeClr val="tx1"/>
              </a:solidFill>
            </a:ln>
            <a:effectLst/>
          </p:spPr>
        </p:pic>
        <p:pic>
          <p:nvPicPr>
            <p:cNvPr id="6" name="Picture 5"/>
            <p:cNvPicPr>
              <a:picLocks noChangeAspect="1"/>
            </p:cNvPicPr>
            <p:nvPr/>
          </p:nvPicPr>
          <p:blipFill>
            <a:blip r:embed="rId9">
              <a:extLst>
                <a:ext uri="{BEBA8EAE-BF5A-486C-A8C5-ECC9F3942E4B}">
                  <a14:imgProps xmlns:a14="http://schemas.microsoft.com/office/drawing/2010/main">
                    <a14:imgLayer r:embed="rId10">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30480" y="685800"/>
              <a:ext cx="1599004" cy="1453640"/>
            </a:xfrm>
            <a:prstGeom prst="rect">
              <a:avLst/>
            </a:prstGeom>
            <a:ln>
              <a:solidFill>
                <a:schemeClr val="tx1"/>
              </a:solidFill>
            </a:ln>
            <a:effectLst/>
          </p:spPr>
        </p:pic>
      </p:gr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181</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PRIME SAVANNAH HIGHWAY SITE READY FOR DEVELOPMENT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15</cp:revision>
  <dcterms:created xsi:type="dcterms:W3CDTF">2006-08-16T00:00:00Z</dcterms:created>
  <dcterms:modified xsi:type="dcterms:W3CDTF">2014-09-16T17:00:15Z</dcterms:modified>
</cp:coreProperties>
</file>