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02080" y="6926626"/>
            <a:ext cx="49682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Over a half acre deep-water lot with a private dock and floater, &amp; gorgeous water views of Darrell Creek &amp; the Wando River. Close to shopping, schools, beaches, employment, &amp; restaurants.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955"/>
            <a:ext cx="77724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Owner is Motivated!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22932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346" y="209501"/>
            <a:ext cx="1672700" cy="1254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526" y="1934232"/>
            <a:ext cx="1672520" cy="12543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239" y="3658829"/>
            <a:ext cx="1671807" cy="12538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430" y="5382890"/>
            <a:ext cx="1672616" cy="1254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0" y="678069"/>
            <a:ext cx="4562474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Station Point Court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Darrell Creek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Mount Pleasant, SC 29466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MLS# 18023716</a:t>
            </a: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$639,000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91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11</cp:revision>
  <dcterms:created xsi:type="dcterms:W3CDTF">2017-07-11T13:56:54Z</dcterms:created>
  <dcterms:modified xsi:type="dcterms:W3CDTF">2019-04-08T10:44:08Z</dcterms:modified>
</cp:coreProperties>
</file>