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2080" y="6926626"/>
            <a:ext cx="4968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Over a half acre deep-water lot with a private dock and floater, &amp; gorgeous water views of Darrell Creek &amp; the Wando River. Close to shopping, schools, beaches, employment, &amp; restaurants.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955"/>
            <a:ext cx="7772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Owner is Motivated!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22932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346" y="209501"/>
            <a:ext cx="1672700" cy="1254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576" y="271259"/>
            <a:ext cx="3993406" cy="2995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526" y="1934232"/>
            <a:ext cx="1672520" cy="12543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576" y="4319550"/>
            <a:ext cx="1371600" cy="10287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239" y="3658829"/>
            <a:ext cx="1671807" cy="1253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430" y="5382890"/>
            <a:ext cx="1672616" cy="1254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100" y="5490024"/>
            <a:ext cx="1215282" cy="911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678069"/>
            <a:ext cx="456247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Station Point Court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Darrell Creek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Mount Pleasant, SC 29466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18023716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$649,000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91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2017-07-11T13:56:54Z</dcterms:created>
  <dcterms:modified xsi:type="dcterms:W3CDTF">2018-09-28T14:52:33Z</dcterms:modified>
</cp:coreProperties>
</file>