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5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7/12/2017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82240" y="5794731"/>
            <a:ext cx="508635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Good visibility.</a:t>
            </a:r>
          </a:p>
          <a:p>
            <a:pPr algn="ctr"/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The next area east of the Cooper that will be developed for commercial &amp; residential use. </a:t>
            </a:r>
          </a:p>
          <a:p>
            <a:pPr algn="ctr"/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There is ingress/egress from Hwy 17 North turning into White Road &amp; into the property.</a:t>
            </a:r>
          </a:p>
        </p:txBody>
      </p:sp>
      <p:sp>
        <p:nvSpPr>
          <p:cNvPr id="5" name="Rectangle 4"/>
          <p:cNvSpPr/>
          <p:nvPr/>
        </p:nvSpPr>
        <p:spPr>
          <a:xfrm>
            <a:off x="-3810" y="96191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5.95 Acres Vacant Land</a:t>
            </a:r>
            <a:br>
              <a:rPr 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</a:br>
            <a:r>
              <a:rPr lang="en-US" sz="2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Corner of Hwy 17 &amp; White Rd.</a:t>
            </a:r>
            <a:endParaRPr lang="en-US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30B0504020000000003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381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35" y="7178445"/>
            <a:ext cx="2087460" cy="156559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35" y="3239241"/>
            <a:ext cx="2087460" cy="156559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3886200" y="50024"/>
            <a:ext cx="38862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White Road</a:t>
            </a:r>
          </a:p>
          <a:p>
            <a:pPr algn="r"/>
            <a:r>
              <a:rPr lang="en-US" dirty="0" err="1">
                <a:latin typeface="Segoe UI" panose="020B0502040204020203" pitchFamily="34" charset="0"/>
                <a:cs typeface="Segoe UI" panose="020B0502040204020203" pitchFamily="34" charset="0"/>
              </a:rPr>
              <a:t>Brushland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| </a:t>
            </a:r>
            <a:r>
              <a:rPr lang="en-US" dirty="0" err="1">
                <a:latin typeface="Segoe UI" panose="020B0502040204020203" pitchFamily="34" charset="0"/>
                <a:cs typeface="Segoe UI" panose="020B0502040204020203" pitchFamily="34" charset="0"/>
              </a:rPr>
              <a:t>Awendaw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MLS# 17019630 | $229,000</a:t>
            </a:r>
            <a:endParaRPr lang="en-US" sz="16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35" y="1269639"/>
            <a:ext cx="2087460" cy="156559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35" y="5208843"/>
            <a:ext cx="2087460" cy="156559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82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5</cp:revision>
  <dcterms:created xsi:type="dcterms:W3CDTF">2017-07-11T13:56:54Z</dcterms:created>
  <dcterms:modified xsi:type="dcterms:W3CDTF">2017-07-12T15:46:55Z</dcterms:modified>
</cp:coreProperties>
</file>